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9" r:id="rId5"/>
    <p:sldId id="275" r:id="rId6"/>
    <p:sldId id="273" r:id="rId7"/>
    <p:sldId id="258" r:id="rId8"/>
    <p:sldId id="259" r:id="rId9"/>
    <p:sldId id="260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52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07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0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89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712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508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513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473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95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247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58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6D761-DFE4-4B57-B877-009AF2161571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D30B1-E981-448D-ACF0-886F76D63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6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84909" y="143691"/>
            <a:ext cx="11194473" cy="1658983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чувств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636" y="1488616"/>
            <a:ext cx="6231766" cy="492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060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222070"/>
            <a:ext cx="114691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обоняния — нос. С его помощью ты различаешь запахи. Одни запахи тебе приятны, другие — нет.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втягиваешь воздух ноздрями. Он попадает в носовую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полость.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8489" y="2284173"/>
            <a:ext cx="4435805" cy="37786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4182" y="2284173"/>
            <a:ext cx="57900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носа воздух очищается. Многочисленные реснички задерживают пыль, которая попадает в нос вместе с воздухом.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носовой полости воздух ещё и согревается. Вот почему полезно дышать носом, а не ртом.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было простуды с насморком и кашлем, надо закаляться.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533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364" y="861490"/>
            <a:ext cx="118456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многообразие внешнего мира — свет, звуки, изменение температуры, запахи, вкус — организм воспринимает с помощью органов чувств. Их всего пять —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</a:p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глаза, уши, кожа, нос, язык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25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553" y="184946"/>
            <a:ext cx="112819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 осязания — кожа. Именно кожей ты ощущаешь тепло солнечных лучей, холод льда и снега, боль от укола, ласковое прикосновение рук мамы.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481" y="4018991"/>
            <a:ext cx="6820292" cy="22529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1554" y="1169493"/>
            <a:ext cx="4554584" cy="5698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" marR="8890" lvl="0" indent="327660" algn="just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Кроме того, кожа защищает внутренние органы от травм и от проникновения болезнетворных микробов. Кожа регулирует температуру тела, защищает организм от перегрева и переохлаждения.</a:t>
            </a:r>
          </a:p>
          <a:p>
            <a:pPr marL="8890" marR="8890" lvl="0" indent="338455" algn="just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Кожа и сама выделяет тепло. Избыток тепла (например, при энергичном выполнении физических упражнений) удаляется с поверхности кожи вместе с потом, и тело человека охлаждается.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24485" marR="8890" lvl="0" indent="2540" algn="just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Через кожу организм дышит.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8890" marR="8890" lvl="0" indent="328930" algn="just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23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Самая тонкая кожа покрывает ушную раковину, самая толстая — пятки.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8890" marR="8890" lvl="0" indent="315595" algn="just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Кожа — показатель здоровья. Если у тебя чистая, гладкая кожа, значит, со здоровьем у тебя всё в порядке.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88627" y="214813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Содержи кожу в чистоте!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Соблюдай правила личной гигиены.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925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83283" y="531354"/>
            <a:ext cx="419662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Органы слуха — уши. Ушами ты слышишь различные звуки: человеческую речь, музыку, жужжание насекомых, шорох листьев.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ушных раковинах есть небольшое отверстие. Через него звуки попадают во внутреннее ухо.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81" y="1412701"/>
            <a:ext cx="2738437" cy="42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81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778" y="131340"/>
            <a:ext cx="4389500" cy="64013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2000" y="847773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Береги слух!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Чисти уши только ватным жгутиком.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включай слишком громко музыку. Резкие, громкие звуки ослабляют слух.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холодную, ветреную погоду обязательно надевай головной убор.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Если ухо заболело, обязательно сходи к врачу.</a:t>
            </a:r>
          </a:p>
        </p:txBody>
      </p:sp>
    </p:spTree>
    <p:extLst>
      <p:ext uri="{BB962C8B-B14F-4D97-AF65-F5344CB8AC3E}">
        <p14:creationId xmlns:p14="http://schemas.microsoft.com/office/powerpoint/2010/main" val="3867105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074" y="328638"/>
            <a:ext cx="112209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 вкуса — язык. Именно с его помощью ты определяешь, вкусная пища или нет, различаешь сладкое, солёное, горькое, кислое.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468" y="1477270"/>
            <a:ext cx="8697332" cy="580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64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823" y="365125"/>
            <a:ext cx="10974977" cy="204748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зрения — глаза. Зрение помогает тебе находить дорогу в школу, домой, в спортивный зал. Глазами ты читаешь, смотришь телевизионные передачи. Зрение помогает тебе определять расстояние, размер, форму предмета, метко бросать в цель и т. п.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0045" y="2412610"/>
            <a:ext cx="5579829" cy="3856637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400800" y="2677886"/>
            <a:ext cx="4952999" cy="34990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 защищают веки, верхнее и нижнее. Когда перед глазами неожиданно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появляетсяопасность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веки закрываются. Ресницы на веках тоже защищают глаза от пыли и яркого света. Брови задерживают капельки пота, дождя, не дают им попасть в глаза.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378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643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861081"/>
            <a:ext cx="420052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265826"/>
            <a:ext cx="1030750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7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Чтобы глаза меньше уставали, а зрение не портилось, нужно делать специальные упражнения-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327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87383" y="861081"/>
            <a:ext cx="4624252" cy="609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23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Моргать глазами 1—2 минуты.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altLang="ru-RU" sz="1600" dirty="0" smtClean="0">
              <a:solidFill>
                <a:srgbClr val="000000"/>
              </a:solidFill>
            </a:endParaRPr>
          </a:p>
          <a:p>
            <a:pPr lvl="0" indent="327025">
              <a:buFontTx/>
              <a:buChar char="•"/>
            </a:pPr>
            <a:r>
              <a:rPr lang="ru-RU" altLang="ru-RU" sz="1600" dirty="0">
                <a:solidFill>
                  <a:srgbClr val="000000"/>
                </a:solidFill>
                <a:ea typeface="Times New Roman" panose="02020603050405020304" pitchFamily="18" charset="0"/>
              </a:rPr>
              <a:t>Смотреть вверх и вниз, в верхний правый угол, в левый нижний и наоборот. 6—8 раз</a:t>
            </a:r>
            <a:r>
              <a:rPr lang="ru-RU" altLang="ru-RU" sz="16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ru-RU" altLang="ru-RU" sz="1600" dirty="0">
              <a:solidFill>
                <a:srgbClr val="000000"/>
              </a:solidFill>
            </a:endParaRPr>
          </a:p>
          <a:p>
            <a:pPr marL="0" marR="0" lvl="0" indent="323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Закрыть глаза и круговыми движениями сделать массаж век кончиками указательных пальцев.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З. Крепко зажмурить глаза, затем открыть. 3—5 раз.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Если глаза утомлены долгим чтением, то надо подойти к окну и 2—3 минуты посмотреть на небо.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Смотреть на палец вытянутой перед собой руки. Не сводя с пальца глаз, медленно приближать его к носу. 3—4 раза.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 стекло окна приклеить кружочек из бумаги. Закрыть один глаз, а другим 5 секунд смотреть на кружок. Затем перевести взгляд вдаль. То же самое проделать с другим глазом. по раз.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Вращать глазами сначала влево, а затем вправо. 6—8 раз.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084" y="4166859"/>
            <a:ext cx="5942333" cy="299282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6291" y="2008688"/>
            <a:ext cx="4371211" cy="2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61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578" y="365760"/>
            <a:ext cx="549946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 зрение!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 читай лёжа.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Располагай стол слева от окна, настольную лампу на левой стороне стола.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 наклоняйся слишком низко над книгой или тетрадью.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 смотри без защитных очков на яркое солнце, включённую лампочку, пламя электросварки.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8923" y="1136079"/>
            <a:ext cx="5387414" cy="525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401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11923</TotalTime>
  <Words>651</Words>
  <Application>Microsoft Office PowerPoint</Application>
  <PresentationFormat>Широкоэкранный</PresentationFormat>
  <Paragraphs>42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                  Органы чувств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Органы зрения — глаза. Зрение помогает тебе находить дорогу в школу, домой, в спортивный зал. Глазами ты читаешь, смотришь телевизионные передачи. Зрение помогает тебе определять расстояние, размер, форму предмета, метко бросать в цель и т. п.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Lenovo-39-1</dc:creator>
  <cp:lastModifiedBy>Lenovo-39-1</cp:lastModifiedBy>
  <cp:revision>11</cp:revision>
  <dcterms:created xsi:type="dcterms:W3CDTF">2022-03-30T11:15:35Z</dcterms:created>
  <dcterms:modified xsi:type="dcterms:W3CDTF">2022-04-13T08:36:34Z</dcterms:modified>
</cp:coreProperties>
</file>