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9" r:id="rId5"/>
    <p:sldId id="258" r:id="rId6"/>
    <p:sldId id="263" r:id="rId7"/>
    <p:sldId id="260" r:id="rId8"/>
    <p:sldId id="264" r:id="rId9"/>
    <p:sldId id="261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78" y="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0C04E-BB3B-4FF2-AD55-F2B7D92A1D03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163F8-A082-475C-BBDF-4C67695402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548" y="0"/>
            <a:ext cx="919454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3" y="357167"/>
            <a:ext cx="814393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Взаимодействие учителя </a:t>
            </a:r>
          </a:p>
          <a:p>
            <a:pPr algn="ctr"/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 воспитателя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группы</a:t>
            </a:r>
          </a:p>
          <a:p>
            <a:pPr algn="ctr"/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родленного дня </a:t>
            </a:r>
            <a:endParaRPr lang="ru-RU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экологическому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воспитатнию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детей младшего школьного возраста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5286388"/>
            <a:ext cx="4406425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Воспитатель ГПД</a:t>
            </a:r>
          </a:p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ГБОУ </a:t>
            </a:r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Лицей </a:t>
            </a:r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№244</a:t>
            </a:r>
          </a:p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Тихонова О.В.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5" name="Рисунок 4" descr="C:\Users\User\AppData\Local\Microsoft\Windows\INetCache\Content.Word\20171214_1216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7643866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4" name="Рисунок 3" descr="C:\Users\sc_244_207\AppData\Local\Microsoft\Windows\Temporary Internet Files\Content.Word\20171214_1254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94719" y="1196303"/>
            <a:ext cx="4980015" cy="36390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sc_244_207\AppData\Local\Microsoft\Windows\Temporary Internet Files\Content.Word\20171214_1250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185614" y="1600808"/>
            <a:ext cx="4572100" cy="3799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4" name="Рисунок 3" descr="C:\Users\sc_244_207\AppData\Local\Microsoft\Windows\Temporary Internet Files\Content.Word\20171214_1238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42908" y="928671"/>
            <a:ext cx="4929222" cy="3786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sc_244_207\AppData\Local\Microsoft\Windows\Temporary Internet Files\Content.Word\20171214_1246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098142" y="2045470"/>
            <a:ext cx="4948245" cy="4000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4" name="Рисунок 3" descr="C:\Users\sc_244_207\AppData\Local\Microsoft\Windows\Temporary Internet Files\Content.Word\20171214_130210-1-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66"/>
            <a:ext cx="4000528" cy="5581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C:\Users\sc_244_207\AppData\Local\Microsoft\Windows\Temporary Internet Files\Content.Word\20171214_130149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04217"/>
            <a:ext cx="3776674" cy="4752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2050" name="Picture 2" descr="https://pp.userapi.com/c841636/v841636472/4fa07/mjeF9rzAGD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865" y="541732"/>
            <a:ext cx="4000528" cy="5429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https://pp.userapi.com/c824600/v824600472/56c75/r3n0qoMUY4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0804" y="827508"/>
            <a:ext cx="3714776" cy="5143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1030" name="Picture 6" descr="https://b1.culture.ru/c/6681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643050"/>
            <a:ext cx="6474732" cy="4857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142852"/>
            <a:ext cx="71970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СОХРАНИМ ПЛАНЕТУ</a:t>
            </a:r>
            <a:b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ЗЕМЛЯ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428604"/>
            <a:ext cx="564423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Формы работы по </a:t>
            </a:r>
          </a:p>
          <a:p>
            <a:pPr algn="ctr"/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</a:t>
            </a:r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кологическому воспитанию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4-конечная звезда 7"/>
          <p:cNvSpPr/>
          <p:nvPr/>
        </p:nvSpPr>
        <p:spPr>
          <a:xfrm>
            <a:off x="714348" y="1857364"/>
            <a:ext cx="214314" cy="21431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714348" y="2357430"/>
            <a:ext cx="214314" cy="21431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714348" y="2857496"/>
            <a:ext cx="214314" cy="21431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714348" y="3357562"/>
            <a:ext cx="214314" cy="21431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714348" y="3857628"/>
            <a:ext cx="214314" cy="21431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14414" y="1714488"/>
            <a:ext cx="38788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Исследовательские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14414" y="2214554"/>
            <a:ext cx="24767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Конкурсные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4414" y="2643182"/>
            <a:ext cx="18133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Игровые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14414" y="3143248"/>
            <a:ext cx="33348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Познавательные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3643314"/>
            <a:ext cx="294849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Продуктивные</a:t>
            </a:r>
            <a:endParaRPr lang="ru-RU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14340" name="Picture 4" descr="https://pp.userapi.com/c840521/v840521450/204d0/1B_nCwLVtf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357166"/>
            <a:ext cx="4214842" cy="5965963"/>
          </a:xfrm>
          <a:prstGeom prst="rect">
            <a:avLst/>
          </a:prstGeom>
          <a:noFill/>
        </p:spPr>
      </p:pic>
      <p:pic>
        <p:nvPicPr>
          <p:cNvPr id="14344" name="Picture 8" descr="https://i.mycdn.me/image?id=862760687343&amp;t=3&amp;plc=WEB&amp;tkn=*sL_YDlsImY0g_7r3hvEdDC0swU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016" y="324042"/>
            <a:ext cx="4106386" cy="5304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0"/>
            <a:ext cx="350046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/>
              <a:t>Покормите птиц зимой! 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Пусть со всех концов 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>К вам слетятся, как домой, </a:t>
            </a:r>
            <a:br>
              <a:rPr lang="ru-RU" sz="2000" b="1" dirty="0"/>
            </a:br>
            <a:r>
              <a:rPr lang="ru-RU" sz="2000" b="1" dirty="0"/>
              <a:t>Стайки на крыльцо. </a:t>
            </a:r>
            <a:br>
              <a:rPr lang="ru-RU" sz="2000" b="1" dirty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>Небогаты </a:t>
            </a:r>
            <a:r>
              <a:rPr lang="ru-RU" sz="2000" b="1" dirty="0"/>
              <a:t>их корма. </a:t>
            </a:r>
            <a:br>
              <a:rPr lang="ru-RU" sz="2000" b="1" dirty="0"/>
            </a:br>
            <a:r>
              <a:rPr lang="ru-RU" sz="2000" b="1" dirty="0"/>
              <a:t>Горсть зерна нужна, </a:t>
            </a:r>
            <a:br>
              <a:rPr lang="ru-RU" sz="2000" b="1" dirty="0"/>
            </a:br>
            <a:r>
              <a:rPr lang="ru-RU" sz="2000" b="1" dirty="0"/>
              <a:t>Горсть одна — и не страшна </a:t>
            </a:r>
            <a:br>
              <a:rPr lang="ru-RU" sz="2000" b="1" dirty="0"/>
            </a:br>
            <a:r>
              <a:rPr lang="ru-RU" sz="2000" b="1" dirty="0"/>
              <a:t>Будет им зима. 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500042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Сколько гибнет их — не счесть, </a:t>
            </a:r>
            <a:br>
              <a:rPr lang="ru-RU" sz="2000" b="1" dirty="0" smtClean="0"/>
            </a:br>
            <a:r>
              <a:rPr lang="ru-RU" sz="2000" b="1" dirty="0" smtClean="0"/>
              <a:t>Видеть тяжело. </a:t>
            </a:r>
            <a:br>
              <a:rPr lang="ru-RU" sz="2000" b="1" dirty="0" smtClean="0"/>
            </a:br>
            <a:r>
              <a:rPr lang="ru-RU" sz="2000" b="1" dirty="0" smtClean="0"/>
              <a:t>А ведь в нашем сердце есть </a:t>
            </a:r>
            <a:br>
              <a:rPr lang="ru-RU" sz="2000" b="1" dirty="0" smtClean="0"/>
            </a:br>
            <a:r>
              <a:rPr lang="ru-RU" sz="2000" b="1" dirty="0" smtClean="0"/>
              <a:t>И для птиц тепло. 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Разве можно забывать: </a:t>
            </a:r>
            <a:br>
              <a:rPr lang="ru-RU" sz="2000" b="1" dirty="0" smtClean="0"/>
            </a:br>
            <a:r>
              <a:rPr lang="ru-RU" sz="2000" b="1" dirty="0" smtClean="0"/>
              <a:t>Улететь могли, </a:t>
            </a:r>
            <a:br>
              <a:rPr lang="ru-RU" sz="2000" b="1" dirty="0" smtClean="0"/>
            </a:br>
            <a:r>
              <a:rPr lang="ru-RU" sz="2000" b="1" dirty="0" smtClean="0"/>
              <a:t>А остались зимовать </a:t>
            </a:r>
            <a:br>
              <a:rPr lang="ru-RU" sz="2000" b="1" dirty="0" smtClean="0"/>
            </a:br>
            <a:r>
              <a:rPr lang="ru-RU" sz="2000" b="1" dirty="0" smtClean="0"/>
              <a:t>Заодно с людьми. 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Приучите птиц в мороз </a:t>
            </a:r>
            <a:br>
              <a:rPr lang="ru-RU" sz="2000" b="1" dirty="0" smtClean="0"/>
            </a:br>
            <a:r>
              <a:rPr lang="ru-RU" sz="2000" b="1" dirty="0" smtClean="0"/>
              <a:t>К своему окну, </a:t>
            </a:r>
            <a:br>
              <a:rPr lang="ru-RU" sz="2000" b="1" dirty="0" smtClean="0"/>
            </a:br>
            <a:r>
              <a:rPr lang="ru-RU" sz="2000" b="1" dirty="0" smtClean="0"/>
              <a:t>Чтоб без песен не пришлось </a:t>
            </a:r>
            <a:br>
              <a:rPr lang="ru-RU" sz="2000" b="1" dirty="0" smtClean="0"/>
            </a:br>
            <a:r>
              <a:rPr lang="ru-RU" sz="2000" b="1" dirty="0" smtClean="0"/>
              <a:t>Нам встречать весну! </a:t>
            </a:r>
            <a:endParaRPr lang="ru-RU" sz="2000" b="1" dirty="0"/>
          </a:p>
        </p:txBody>
      </p:sp>
      <p:pic>
        <p:nvPicPr>
          <p:cNvPr id="18434" name="Picture 2" descr="https://pp.userapi.com/c7002/v7002536/3ef7e/nBCwXZDwtn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429000"/>
            <a:ext cx="2714644" cy="2712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19458" name="Picture 2" descr="http://be-missis.ru/images/Dom/D23/20-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66"/>
            <a:ext cx="4076700" cy="320040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462" name="Picture 6" descr="http://be-missis.ru/images/Dom/D23/kormush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3500438"/>
            <a:ext cx="4267200" cy="3200401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460" name="Picture 4" descr="http://be-missis.ru/images/Dom/D23/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357166"/>
            <a:ext cx="2667000" cy="426720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5" name="Picture 10" descr="https://yellowhome.ru/wp-content/uploads/2016/10/5-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3589759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http://be-missis.ru/images/Dom/D23/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39952" y="1844824"/>
            <a:ext cx="3643338" cy="4565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17412" name="Picture 4" descr="https://arhivurokov.ru/multiurok/e/e/c/eece5b53fc73a6fbc22aa768a56207d4fc2dc629/img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332656"/>
            <a:ext cx="7334301" cy="55007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5182344" y="548679"/>
            <a:ext cx="3600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00" dirty="0" smtClean="0">
                <a:solidFill>
                  <a:schemeClr val="tx2">
                    <a:lumMod val="50000"/>
                  </a:schemeClr>
                </a:solidFill>
              </a:rPr>
              <a:t>и</a:t>
            </a:r>
            <a:endParaRPr lang="ru-RU" sz="4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278092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3" name="Picture 2" descr="https://kirovpravda.ru/wp-content/uploads/2017/10/%D0%BF%D1%82%D0%B8%D1%86%D1%8B-%D0%BA%D0%B0%D0%BA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7934576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paneevino.ru/photos/5a06631143b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548" cy="6858000"/>
          </a:xfrm>
          <a:prstGeom prst="rect">
            <a:avLst/>
          </a:prstGeom>
          <a:noFill/>
        </p:spPr>
      </p:pic>
      <p:pic>
        <p:nvPicPr>
          <p:cNvPr id="4" name="Picture 6" descr="http://dayswoman.ru/misc/i/gallery/5308/348380.jpg?13940534637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90" y="3303986"/>
            <a:ext cx="5357810" cy="35540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8" descr="http://img0.liveinternet.ru/images/attach/c/9/126/495/126495410_12243160_141468792880408_5248792421026224388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28604"/>
            <a:ext cx="5143536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293</TotalTime>
  <Words>44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 Чернышова</cp:lastModifiedBy>
  <cp:revision>34</cp:revision>
  <dcterms:created xsi:type="dcterms:W3CDTF">2018-01-13T11:31:17Z</dcterms:created>
  <dcterms:modified xsi:type="dcterms:W3CDTF">2018-01-17T19:23:59Z</dcterms:modified>
</cp:coreProperties>
</file>