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69" r:id="rId3"/>
    <p:sldId id="268" r:id="rId4"/>
    <p:sldId id="273" r:id="rId5"/>
    <p:sldId id="271" r:id="rId6"/>
    <p:sldId id="272" r:id="rId7"/>
    <p:sldId id="256" r:id="rId8"/>
    <p:sldId id="261" r:id="rId9"/>
    <p:sldId id="264" r:id="rId10"/>
    <p:sldId id="274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60"/>
  </p:normalViewPr>
  <p:slideViewPr>
    <p:cSldViewPr>
      <p:cViewPr varScale="1">
        <p:scale>
          <a:sx n="111" d="100"/>
          <a:sy n="111" d="100"/>
        </p:scale>
        <p:origin x="129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11441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РЕЧЕВОЕ развитие ДЕТЕЙ СРЕДСТВАМИ  Музыкально-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художественнОЙ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гпд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2066" y="5000636"/>
            <a:ext cx="3919534" cy="1079489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Воспитатель ГПД ГБОУ СОШ </a:t>
            </a:r>
          </a:p>
          <a:p>
            <a:r>
              <a:rPr lang="ru-RU" sz="2000" dirty="0" smtClean="0"/>
              <a:t>№ 269 «Школа здоровья» Кузьмина Инесса Сергеевна</a:t>
            </a:r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14488"/>
            <a:ext cx="442915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000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А.Вивальди</a:t>
            </a:r>
            <a:r>
              <a:rPr lang="ru-RU" dirty="0" smtClean="0"/>
              <a:t> «Времена года»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1043670"/>
            <a:ext cx="3979168" cy="2825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9730" y="1043670"/>
            <a:ext cx="4005058" cy="2825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1800" y="3997999"/>
            <a:ext cx="3888432" cy="2765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Дети на уроке</a:t>
            </a:r>
            <a:endParaRPr lang="en-US" dirty="0"/>
          </a:p>
        </p:txBody>
      </p:sp>
      <p:pic>
        <p:nvPicPr>
          <p:cNvPr id="1026" name="Picture 2" descr="C:\Users\Aleksandr\Desktop\инесса\IMG_06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3443193" cy="2571768"/>
          </a:xfrm>
          <a:prstGeom prst="rect">
            <a:avLst/>
          </a:prstGeom>
          <a:noFill/>
        </p:spPr>
      </p:pic>
      <p:pic>
        <p:nvPicPr>
          <p:cNvPr id="1028" name="Picture 4" descr="C:\Users\Aleksandr\Desktop\инесса\IMG_06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334693" y="1188919"/>
            <a:ext cx="6254496" cy="4671568"/>
          </a:xfrm>
          <a:prstGeom prst="rect">
            <a:avLst/>
          </a:prstGeom>
          <a:noFill/>
        </p:spPr>
      </p:pic>
      <p:pic>
        <p:nvPicPr>
          <p:cNvPr id="7" name="Picture 2" descr="C:\Users\Aleksandr\Desktop\инесса\IMG_06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200085" y="3157445"/>
            <a:ext cx="3643314" cy="3043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88208"/>
            <a:ext cx="5786446" cy="3048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262726"/>
            <a:ext cx="3214678" cy="3595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3276289"/>
            <a:ext cx="3143272" cy="3581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42852"/>
            <a:ext cx="6643734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Хлопают</a:t>
            </a:r>
            <a:endParaRPr lang="en-US" dirty="0"/>
          </a:p>
        </p:txBody>
      </p:sp>
      <p:pic>
        <p:nvPicPr>
          <p:cNvPr id="4098" name="Picture 2" descr="C:\Users\Aleksandr\Desktop\инесса\IMG_0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4017027" cy="3000372"/>
          </a:xfrm>
          <a:prstGeom prst="rect">
            <a:avLst/>
          </a:prstGeom>
          <a:noFill/>
        </p:spPr>
      </p:pic>
      <p:pic>
        <p:nvPicPr>
          <p:cNvPr id="4099" name="Picture 3" descr="C:\Users\Aleksandr\Desktop\инесса\IMG_063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3357562"/>
            <a:ext cx="4433599" cy="3311516"/>
          </a:xfrm>
          <a:prstGeom prst="rect">
            <a:avLst/>
          </a:prstGeom>
          <a:noFill/>
        </p:spPr>
      </p:pic>
      <p:pic>
        <p:nvPicPr>
          <p:cNvPr id="4100" name="Picture 4" descr="C:\Users\Aleksandr\Desktop\инесса\IMG_06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14290"/>
            <a:ext cx="4153426" cy="3102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614338" cy="2857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</a:t>
            </a:r>
            <a:endParaRPr lang="en-US" dirty="0"/>
          </a:p>
        </p:txBody>
      </p:sp>
      <p:pic>
        <p:nvPicPr>
          <p:cNvPr id="2051" name="Picture 3" descr="C:\Users\Aleksandr\Desktop\инесса\IMG_06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11480" y="2211688"/>
            <a:ext cx="3929090" cy="2934691"/>
          </a:xfrm>
          <a:prstGeom prst="rect">
            <a:avLst/>
          </a:prstGeom>
          <a:noFill/>
        </p:spPr>
      </p:pic>
      <p:pic>
        <p:nvPicPr>
          <p:cNvPr id="2052" name="Picture 4" descr="C:\Users\Aleksandr\Desktop\инесса\IMG_0656.JPG"/>
          <p:cNvPicPr>
            <a:picLocks noChangeAspect="1" noChangeArrowheads="1"/>
          </p:cNvPicPr>
          <p:nvPr/>
        </p:nvPicPr>
        <p:blipFill>
          <a:blip r:embed="rId3" cstate="print"/>
          <a:srcRect l="-766"/>
          <a:stretch>
            <a:fillRect/>
          </a:stretch>
        </p:blipFill>
        <p:spPr bwMode="auto">
          <a:xfrm>
            <a:off x="4143372" y="285728"/>
            <a:ext cx="4435427" cy="3287697"/>
          </a:xfrm>
          <a:prstGeom prst="rect">
            <a:avLst/>
          </a:prstGeom>
          <a:noFill/>
        </p:spPr>
      </p:pic>
      <p:pic>
        <p:nvPicPr>
          <p:cNvPr id="2053" name="Picture 5" descr="C:\Users\Aleksandr\Desktop\инесса\IMG_06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3714752"/>
            <a:ext cx="4357718" cy="29527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рисуют</a:t>
            </a:r>
            <a:endParaRPr lang="en-US" dirty="0"/>
          </a:p>
        </p:txBody>
      </p:sp>
      <p:pic>
        <p:nvPicPr>
          <p:cNvPr id="3074" name="Picture 2" descr="C:\Users\Aleksandr\Desktop\инесса\IMG_06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4071966" cy="3041407"/>
          </a:xfrm>
          <a:prstGeom prst="rect">
            <a:avLst/>
          </a:prstGeom>
          <a:noFill/>
        </p:spPr>
      </p:pic>
      <p:pic>
        <p:nvPicPr>
          <p:cNvPr id="3075" name="Picture 3" descr="C:\Users\Aleksandr\Desktop\инесса\IMG_06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8268" y="3500438"/>
            <a:ext cx="4001285" cy="2988614"/>
          </a:xfrm>
          <a:prstGeom prst="rect">
            <a:avLst/>
          </a:prstGeom>
          <a:noFill/>
        </p:spPr>
      </p:pic>
      <p:pic>
        <p:nvPicPr>
          <p:cNvPr id="3076" name="Picture 4" descr="C:\Users\Aleksandr\Desktop\инесса\IMG_06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429000"/>
            <a:ext cx="4039736" cy="3017334"/>
          </a:xfrm>
          <a:prstGeom prst="rect">
            <a:avLst/>
          </a:prstGeom>
          <a:noFill/>
        </p:spPr>
      </p:pic>
      <p:pic>
        <p:nvPicPr>
          <p:cNvPr id="3077" name="Picture 5" descr="C:\Users\Aleksandr\Desktop\инесса\IMG_066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214290"/>
            <a:ext cx="4154787" cy="31032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285728"/>
            <a:ext cx="7910538" cy="150019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Э.Григ «В пещере горного короля»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3903612"/>
            <a:ext cx="3786181" cy="2771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928670"/>
            <a:ext cx="3701787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785794"/>
            <a:ext cx="3786182" cy="2798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857628"/>
            <a:ext cx="359999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П.И.Чайковский «Щелкунчик»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14422"/>
            <a:ext cx="3929058" cy="2988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3994501"/>
            <a:ext cx="3786182" cy="286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1214422"/>
            <a:ext cx="3571868" cy="2797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Мендельсон «Весенняя песня»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214424"/>
            <a:ext cx="4286280" cy="2805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3224314"/>
            <a:ext cx="4572000" cy="3419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288</TotalTime>
  <Words>48</Words>
  <Application>Microsoft Office PowerPoint</Application>
  <PresentationFormat>Экран (4:3)</PresentationFormat>
  <Paragraphs>11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Franklin Gothic Book</vt:lpstr>
      <vt:lpstr>Franklin Gothic Medium</vt:lpstr>
      <vt:lpstr>Times New Roman</vt:lpstr>
      <vt:lpstr>Wingdings 2</vt:lpstr>
      <vt:lpstr>Трек</vt:lpstr>
      <vt:lpstr>РЕЧЕВОЕ развитие ДЕТЕЙ СРЕДСТВАМИ  Музыкально-художественнОЙ  деятельностИ в гпд </vt:lpstr>
      <vt:lpstr>Презентация PowerPoint</vt:lpstr>
      <vt:lpstr>Презентация PowerPoint</vt:lpstr>
      <vt:lpstr>Хлопают</vt:lpstr>
      <vt:lpstr>  </vt:lpstr>
      <vt:lpstr>рисуют</vt:lpstr>
      <vt:lpstr>Э.Григ «В пещере горного короля»</vt:lpstr>
      <vt:lpstr>П.И.Чайковский «Щелкунчик»</vt:lpstr>
      <vt:lpstr>Мендельсон «Весенняя песня»</vt:lpstr>
      <vt:lpstr>А.Вивальди «Времена года»</vt:lpstr>
      <vt:lpstr>Дети на уроке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teacher</dc:creator>
  <cp:lastModifiedBy>Наталья Чернышова</cp:lastModifiedBy>
  <cp:revision>27</cp:revision>
  <dcterms:created xsi:type="dcterms:W3CDTF">2016-09-28T04:44:00Z</dcterms:created>
  <dcterms:modified xsi:type="dcterms:W3CDTF">2018-01-17T19:08:20Z</dcterms:modified>
</cp:coreProperties>
</file>