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9" r:id="rId3"/>
    <p:sldId id="264" r:id="rId4"/>
    <p:sldId id="260" r:id="rId5"/>
    <p:sldId id="261" r:id="rId6"/>
    <p:sldId id="263" r:id="rId7"/>
    <p:sldId id="266" r:id="rId8"/>
    <p:sldId id="267" r:id="rId9"/>
    <p:sldId id="276" r:id="rId10"/>
    <p:sldId id="268" r:id="rId11"/>
    <p:sldId id="265" r:id="rId12"/>
    <p:sldId id="278" r:id="rId13"/>
    <p:sldId id="277" r:id="rId14"/>
    <p:sldId id="275" r:id="rId15"/>
    <p:sldId id="269" r:id="rId16"/>
    <p:sldId id="270" r:id="rId17"/>
    <p:sldId id="271" r:id="rId18"/>
    <p:sldId id="273" r:id="rId19"/>
    <p:sldId id="272" r:id="rId20"/>
    <p:sldId id="274" r:id="rId21"/>
  </p:sldIdLst>
  <p:sldSz cx="9144000" cy="6858000" type="screen4x3"/>
  <p:notesSz cx="6858000" cy="9144000"/>
  <p:photoAlbum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84" y="3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7727D-6307-470E-8423-EB938DC447F7}" type="datetimeFigureOut">
              <a:rPr lang="ru-RU" smtClean="0"/>
              <a:pPr/>
              <a:t>17.01.2018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8F640-7D79-4619-8F45-3A01F8822E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7727D-6307-470E-8423-EB938DC447F7}" type="datetimeFigureOut">
              <a:rPr lang="ru-RU" smtClean="0"/>
              <a:pPr/>
              <a:t>17.01.2018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8F640-7D79-4619-8F45-3A01F8822E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7727D-6307-470E-8423-EB938DC447F7}" type="datetimeFigureOut">
              <a:rPr lang="ru-RU" smtClean="0"/>
              <a:pPr/>
              <a:t>17.01.2018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8F640-7D79-4619-8F45-3A01F8822E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7727D-6307-470E-8423-EB938DC447F7}" type="datetimeFigureOut">
              <a:rPr lang="ru-RU" smtClean="0"/>
              <a:pPr/>
              <a:t>17.01.2018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8F640-7D79-4619-8F45-3A01F8822E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7727D-6307-470E-8423-EB938DC447F7}" type="datetimeFigureOut">
              <a:rPr lang="ru-RU" smtClean="0"/>
              <a:pPr/>
              <a:t>17.01.2018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8F640-7D79-4619-8F45-3A01F8822E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7727D-6307-470E-8423-EB938DC447F7}" type="datetimeFigureOut">
              <a:rPr lang="ru-RU" smtClean="0"/>
              <a:pPr/>
              <a:t>17.01.2018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8F640-7D79-4619-8F45-3A01F8822E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7727D-6307-470E-8423-EB938DC447F7}" type="datetimeFigureOut">
              <a:rPr lang="ru-RU" smtClean="0"/>
              <a:pPr/>
              <a:t>17.01.2018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8F640-7D79-4619-8F45-3A01F8822E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7727D-6307-470E-8423-EB938DC447F7}" type="datetimeFigureOut">
              <a:rPr lang="ru-RU" smtClean="0"/>
              <a:pPr/>
              <a:t>17.01.2018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8F640-7D79-4619-8F45-3A01F8822E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7727D-6307-470E-8423-EB938DC447F7}" type="datetimeFigureOut">
              <a:rPr lang="ru-RU" smtClean="0"/>
              <a:pPr/>
              <a:t>17.01.2018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8F640-7D79-4619-8F45-3A01F8822E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7727D-6307-470E-8423-EB938DC447F7}" type="datetimeFigureOut">
              <a:rPr lang="ru-RU" smtClean="0"/>
              <a:pPr/>
              <a:t>17.01.2018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8F640-7D79-4619-8F45-3A01F8822E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7727D-6307-470E-8423-EB938DC447F7}" type="datetimeFigureOut">
              <a:rPr lang="ru-RU" smtClean="0"/>
              <a:pPr/>
              <a:t>17.01.2018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8F640-7D79-4619-8F45-3A01F8822E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F7727D-6307-470E-8423-EB938DC447F7}" type="datetimeFigureOut">
              <a:rPr lang="ru-RU" smtClean="0"/>
              <a:pPr/>
              <a:t>17.01.2018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08F640-7D79-4619-8F45-3A01F8822E0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обложка презентации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57320" y="0"/>
            <a:ext cx="1000132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28596" y="214290"/>
            <a:ext cx="83582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ГБОУ СОШ № 223 с углубленным изучением немецкого языка Кировского района Санкт-Петербурга</a:t>
            </a:r>
            <a:endParaRPr lang="ru-RU" sz="2000" i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596" y="1357298"/>
            <a:ext cx="542928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Виды творческой деятельности </a:t>
            </a:r>
          </a:p>
          <a:p>
            <a:r>
              <a:rPr lang="ru-RU" sz="3600" b="1" i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в группе продленного дня</a:t>
            </a:r>
            <a:endParaRPr lang="ru-RU" sz="3600" b="1" i="1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4282" y="4012646"/>
            <a:ext cx="55007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>
                <a:solidFill>
                  <a:srgbClr val="C00000"/>
                </a:solidFill>
              </a:rPr>
              <a:t>Разработала: </a:t>
            </a:r>
            <a:endParaRPr lang="ru-RU" sz="2400" i="1" dirty="0" smtClean="0">
              <a:solidFill>
                <a:srgbClr val="C00000"/>
              </a:solidFill>
            </a:endParaRPr>
          </a:p>
          <a:p>
            <a:r>
              <a:rPr lang="ru-RU" sz="2400" i="1" dirty="0" smtClean="0">
                <a:solidFill>
                  <a:srgbClr val="C00000"/>
                </a:solidFill>
              </a:rPr>
              <a:t>Тимофеева </a:t>
            </a:r>
            <a:r>
              <a:rPr lang="ru-RU" sz="2400" i="1" dirty="0" smtClean="0">
                <a:solidFill>
                  <a:srgbClr val="C00000"/>
                </a:solidFill>
              </a:rPr>
              <a:t>Ольга Владимировна</a:t>
            </a:r>
          </a:p>
          <a:p>
            <a:r>
              <a:rPr lang="ru-RU" sz="2400" i="1" dirty="0">
                <a:solidFill>
                  <a:srgbClr val="C00000"/>
                </a:solidFill>
              </a:rPr>
              <a:t>в</a:t>
            </a:r>
            <a:r>
              <a:rPr lang="ru-RU" sz="2400" i="1" dirty="0" smtClean="0">
                <a:solidFill>
                  <a:srgbClr val="C00000"/>
                </a:solidFill>
              </a:rPr>
              <a:t>оспитатель </a:t>
            </a:r>
            <a:r>
              <a:rPr lang="ru-RU" sz="2400" i="1" dirty="0" smtClean="0">
                <a:solidFill>
                  <a:srgbClr val="C00000"/>
                </a:solidFill>
              </a:rPr>
              <a:t>ГПД</a:t>
            </a:r>
            <a:endParaRPr lang="ru-RU" sz="2400" i="1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42976" y="6357958"/>
            <a:ext cx="4572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7030A0"/>
                </a:solidFill>
              </a:rPr>
              <a:t>Санкт-Петербург 2018 г.</a:t>
            </a:r>
            <a:endParaRPr lang="ru-RU" b="1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фон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14338"/>
            <a:ext cx="9144000" cy="7072338"/>
          </a:xfrm>
          <a:prstGeom prst="rect">
            <a:avLst/>
          </a:prstGeom>
        </p:spPr>
      </p:pic>
      <p:pic>
        <p:nvPicPr>
          <p:cNvPr id="3" name="Рисунок 2" descr="пасха аппликация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34" y="1142984"/>
            <a:ext cx="4125527" cy="492919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71472" y="0"/>
            <a:ext cx="81439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7030A0"/>
                </a:solidFill>
              </a:rPr>
              <a:t>Техника «</a:t>
            </a:r>
            <a:r>
              <a:rPr lang="ru-RU" sz="4000" b="1" i="1" dirty="0" err="1" smtClean="0">
                <a:solidFill>
                  <a:srgbClr val="7030A0"/>
                </a:solidFill>
              </a:rPr>
              <a:t>Изонить</a:t>
            </a:r>
            <a:r>
              <a:rPr lang="ru-RU" sz="4000" b="1" i="1" dirty="0" smtClean="0">
                <a:solidFill>
                  <a:srgbClr val="7030A0"/>
                </a:solidFill>
              </a:rPr>
              <a:t>» + аппликация</a:t>
            </a:r>
            <a:endParaRPr lang="ru-RU" sz="4000" b="1" i="1" dirty="0">
              <a:solidFill>
                <a:srgbClr val="7030A0"/>
              </a:solidFill>
            </a:endParaRPr>
          </a:p>
        </p:txBody>
      </p:sp>
      <p:pic>
        <p:nvPicPr>
          <p:cNvPr id="7" name="Рисунок 6" descr="схема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7752" y="1285860"/>
            <a:ext cx="3915322" cy="49108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фон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14338"/>
            <a:ext cx="9144000" cy="707233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00034" y="214290"/>
            <a:ext cx="86439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7030A0"/>
                </a:solidFill>
              </a:rPr>
              <a:t>Снежинка из втулок от т/б</a:t>
            </a:r>
            <a:endParaRPr lang="ru-RU" sz="4000" b="1" i="1" dirty="0">
              <a:solidFill>
                <a:srgbClr val="7030A0"/>
              </a:solidFill>
            </a:endParaRPr>
          </a:p>
        </p:txBody>
      </p:sp>
      <p:pic>
        <p:nvPicPr>
          <p:cNvPr id="7" name="Рисунок 6" descr="заготовка для сложной снежинки 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00760" y="1142984"/>
            <a:ext cx="2803942" cy="5214974"/>
          </a:xfrm>
          <a:prstGeom prst="rect">
            <a:avLst/>
          </a:prstGeom>
        </p:spPr>
      </p:pic>
      <p:pic>
        <p:nvPicPr>
          <p:cNvPr id="9" name="Рисунок 8" descr="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14744" y="1142984"/>
            <a:ext cx="2214560" cy="5214950"/>
          </a:xfrm>
          <a:prstGeom prst="rect">
            <a:avLst/>
          </a:prstGeom>
        </p:spPr>
      </p:pic>
      <p:pic>
        <p:nvPicPr>
          <p:cNvPr id="10" name="Рисунок 9" descr="2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5720" y="1142984"/>
            <a:ext cx="3214710" cy="5214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фон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14338"/>
            <a:ext cx="9144000" cy="707233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00034" y="214290"/>
            <a:ext cx="86439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7030A0"/>
                </a:solidFill>
              </a:rPr>
              <a:t>Снежинка из втулок от т/б</a:t>
            </a:r>
            <a:endParaRPr lang="ru-RU" sz="4000" b="1" i="1" dirty="0">
              <a:solidFill>
                <a:srgbClr val="7030A0"/>
              </a:solidFill>
            </a:endParaRPr>
          </a:p>
        </p:txBody>
      </p:sp>
      <p:pic>
        <p:nvPicPr>
          <p:cNvPr id="11" name="Рисунок 10" descr="1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10" y="1071546"/>
            <a:ext cx="3643338" cy="5500702"/>
          </a:xfrm>
          <a:prstGeom prst="rect">
            <a:avLst/>
          </a:prstGeom>
        </p:spPr>
      </p:pic>
      <p:pic>
        <p:nvPicPr>
          <p:cNvPr id="14" name="Рисунок 13" descr="на елке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3438" y="1000108"/>
            <a:ext cx="4232684" cy="56435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фон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14338"/>
            <a:ext cx="9144000" cy="7072338"/>
          </a:xfrm>
          <a:prstGeom prst="rect">
            <a:avLst/>
          </a:prstGeom>
        </p:spPr>
      </p:pic>
      <p:pic>
        <p:nvPicPr>
          <p:cNvPr id="3" name="Рисунок 2" descr="8марта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20" y="928670"/>
            <a:ext cx="4237909" cy="5643578"/>
          </a:xfrm>
          <a:prstGeom prst="rect">
            <a:avLst/>
          </a:prstGeom>
        </p:spPr>
      </p:pic>
      <p:pic>
        <p:nvPicPr>
          <p:cNvPr id="4" name="Рисунок 3" descr="котик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7738" y="1142984"/>
            <a:ext cx="4071948" cy="542926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00034" y="214290"/>
            <a:ext cx="86439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7030A0"/>
                </a:solidFill>
              </a:rPr>
              <a:t>Аппликация + «Оригами»</a:t>
            </a:r>
            <a:endParaRPr lang="ru-RU" sz="4000" b="1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фон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14338"/>
            <a:ext cx="9144000" cy="707233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00034" y="214290"/>
            <a:ext cx="86439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7030A0"/>
                </a:solidFill>
              </a:rPr>
              <a:t>Аппликация + «Оригами»</a:t>
            </a:r>
            <a:endParaRPr lang="ru-RU" sz="4000" b="1" i="1" dirty="0">
              <a:solidFill>
                <a:srgbClr val="7030A0"/>
              </a:solidFill>
            </a:endParaRPr>
          </a:p>
        </p:txBody>
      </p:sp>
      <p:pic>
        <p:nvPicPr>
          <p:cNvPr id="6" name="Рисунок 5" descr="открытка бабочки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224" y="1142984"/>
            <a:ext cx="7572428" cy="5389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фон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14338"/>
            <a:ext cx="9144000" cy="7072338"/>
          </a:xfrm>
          <a:prstGeom prst="rect">
            <a:avLst/>
          </a:prstGeom>
        </p:spPr>
      </p:pic>
      <p:pic>
        <p:nvPicPr>
          <p:cNvPr id="4" name="Рисунок 3" descr="бабочка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596" y="1714488"/>
            <a:ext cx="3429024" cy="457203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14348" y="0"/>
            <a:ext cx="74295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7030A0"/>
                </a:solidFill>
              </a:rPr>
              <a:t>«Оригами</a:t>
            </a:r>
            <a:r>
              <a:rPr lang="ru-RU" sz="4000" b="1" i="1" dirty="0" smtClean="0">
                <a:solidFill>
                  <a:srgbClr val="7030A0"/>
                </a:solidFill>
              </a:rPr>
              <a:t>». </a:t>
            </a:r>
            <a:r>
              <a:rPr lang="ru-RU" sz="4000" b="1" i="1" dirty="0" smtClean="0">
                <a:solidFill>
                  <a:srgbClr val="7030A0"/>
                </a:solidFill>
              </a:rPr>
              <a:t>Бабочка</a:t>
            </a:r>
            <a:endParaRPr lang="ru-RU" sz="4000" b="1" i="1" dirty="0">
              <a:solidFill>
                <a:srgbClr val="7030A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034" y="707886"/>
            <a:ext cx="33575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7030A0"/>
                </a:solidFill>
              </a:rPr>
              <a:t>1</a:t>
            </a:r>
            <a:r>
              <a:rPr lang="ru-RU" sz="2400" b="1" i="1" dirty="0" smtClean="0">
                <a:solidFill>
                  <a:srgbClr val="7030A0"/>
                </a:solidFill>
              </a:rPr>
              <a:t>. Сложить </a:t>
            </a:r>
            <a:r>
              <a:rPr lang="ru-RU" sz="2400" b="1" i="1" dirty="0" smtClean="0">
                <a:solidFill>
                  <a:srgbClr val="7030A0"/>
                </a:solidFill>
              </a:rPr>
              <a:t>квадрат по </a:t>
            </a:r>
            <a:r>
              <a:rPr lang="ru-RU" sz="2400" b="1" i="1" dirty="0" smtClean="0">
                <a:solidFill>
                  <a:srgbClr val="7030A0"/>
                </a:solidFill>
              </a:rPr>
              <a:t>диагонали.</a:t>
            </a:r>
            <a:endParaRPr lang="ru-RU" sz="2400" b="1" i="1" dirty="0">
              <a:solidFill>
                <a:srgbClr val="7030A0"/>
              </a:solidFill>
            </a:endParaRPr>
          </a:p>
        </p:txBody>
      </p:sp>
      <p:pic>
        <p:nvPicPr>
          <p:cNvPr id="7" name="Рисунок 6" descr="бабочка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39892" y="1785926"/>
            <a:ext cx="3536163" cy="471488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00628" y="714356"/>
            <a:ext cx="31432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7030A0"/>
                </a:solidFill>
              </a:rPr>
              <a:t>2. Сложить </a:t>
            </a:r>
            <a:r>
              <a:rPr lang="ru-RU" sz="2400" b="1" i="1" dirty="0" smtClean="0">
                <a:solidFill>
                  <a:srgbClr val="7030A0"/>
                </a:solidFill>
              </a:rPr>
              <a:t>по второй диагонали.</a:t>
            </a:r>
            <a:endParaRPr lang="ru-RU" sz="2400" b="1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фон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7072338"/>
          </a:xfrm>
          <a:prstGeom prst="rect">
            <a:avLst/>
          </a:prstGeom>
        </p:spPr>
      </p:pic>
      <p:pic>
        <p:nvPicPr>
          <p:cNvPr id="3" name="Рисунок 2" descr="баб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10" y="1071546"/>
            <a:ext cx="4000528" cy="5429288"/>
          </a:xfrm>
          <a:prstGeom prst="rect">
            <a:avLst/>
          </a:prstGeom>
        </p:spPr>
      </p:pic>
      <p:pic>
        <p:nvPicPr>
          <p:cNvPr id="4" name="Рисунок 3" descr="баб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6314" y="1071546"/>
            <a:ext cx="3857652" cy="542926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 flipH="1">
            <a:off x="107504" y="308493"/>
            <a:ext cx="88011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tabLst>
                <a:tab pos="0" algn="l"/>
              </a:tabLst>
            </a:pPr>
            <a:r>
              <a:rPr lang="ru-RU" sz="2800" b="1" i="1" dirty="0" smtClean="0">
                <a:solidFill>
                  <a:srgbClr val="7030A0"/>
                </a:solidFill>
              </a:rPr>
              <a:t>3. и 4. Сложить лист пополам </a:t>
            </a:r>
            <a:r>
              <a:rPr lang="ru-RU" sz="2800" b="1" i="1" dirty="0" smtClean="0">
                <a:solidFill>
                  <a:srgbClr val="7030A0"/>
                </a:solidFill>
              </a:rPr>
              <a:t>по стороне (дважды</a:t>
            </a:r>
            <a:r>
              <a:rPr lang="ru-RU" sz="2800" b="1" i="1" dirty="0" smtClean="0">
                <a:solidFill>
                  <a:srgbClr val="7030A0"/>
                </a:solidFill>
              </a:rPr>
              <a:t>).</a:t>
            </a:r>
            <a:endParaRPr lang="ru-RU" sz="2800" b="1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фон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14338"/>
            <a:ext cx="9144000" cy="7072338"/>
          </a:xfrm>
          <a:prstGeom prst="rect">
            <a:avLst/>
          </a:prstGeom>
        </p:spPr>
      </p:pic>
      <p:pic>
        <p:nvPicPr>
          <p:cNvPr id="3" name="Рисунок 2" descr="баб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100" y="1357298"/>
            <a:ext cx="3571900" cy="5000660"/>
          </a:xfrm>
          <a:prstGeom prst="rect">
            <a:avLst/>
          </a:prstGeom>
        </p:spPr>
      </p:pic>
      <p:pic>
        <p:nvPicPr>
          <p:cNvPr id="5" name="Рисунок 4" descr="баб6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6314" y="1571612"/>
            <a:ext cx="4018370" cy="500063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142976" y="214290"/>
            <a:ext cx="721523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7030A0"/>
                </a:solidFill>
              </a:rPr>
              <a:t>5. Заправить </a:t>
            </a:r>
            <a:r>
              <a:rPr lang="ru-RU" sz="2800" b="1" i="1" dirty="0" smtClean="0">
                <a:solidFill>
                  <a:srgbClr val="7030A0"/>
                </a:solidFill>
              </a:rPr>
              <a:t>уголки внутрь. </a:t>
            </a:r>
          </a:p>
          <a:p>
            <a:pPr algn="ctr"/>
            <a:r>
              <a:rPr lang="ru-RU" sz="2800" b="1" i="1" dirty="0" smtClean="0">
                <a:solidFill>
                  <a:srgbClr val="7030A0"/>
                </a:solidFill>
              </a:rPr>
              <a:t>Должен </a:t>
            </a:r>
            <a:r>
              <a:rPr lang="ru-RU" sz="2800" b="1" i="1" dirty="0" smtClean="0">
                <a:solidFill>
                  <a:srgbClr val="7030A0"/>
                </a:solidFill>
              </a:rPr>
              <a:t>получиться </a:t>
            </a:r>
            <a:r>
              <a:rPr lang="ru-RU" sz="2800" b="1" i="1" dirty="0" smtClean="0">
                <a:solidFill>
                  <a:srgbClr val="7030A0"/>
                </a:solidFill>
              </a:rPr>
              <a:t>двойной треугольник</a:t>
            </a:r>
            <a:r>
              <a:rPr lang="ru-RU" sz="2800" b="1" i="1" dirty="0" smtClean="0">
                <a:solidFill>
                  <a:srgbClr val="7030A0"/>
                </a:solidFill>
              </a:rPr>
              <a:t>.</a:t>
            </a:r>
            <a:endParaRPr lang="ru-RU" sz="2800" b="1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фон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14338"/>
            <a:ext cx="9144000" cy="7072338"/>
          </a:xfrm>
          <a:prstGeom prst="rect">
            <a:avLst/>
          </a:prstGeom>
        </p:spPr>
      </p:pic>
      <p:pic>
        <p:nvPicPr>
          <p:cNvPr id="3" name="Рисунок 2" descr="баб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7752" y="1285860"/>
            <a:ext cx="3911213" cy="5214950"/>
          </a:xfrm>
          <a:prstGeom prst="rect">
            <a:avLst/>
          </a:prstGeom>
        </p:spPr>
      </p:pic>
      <p:pic>
        <p:nvPicPr>
          <p:cNvPr id="4" name="Рисунок 3" descr="баб7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7584" y="1357274"/>
            <a:ext cx="3857652" cy="514353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 rot="10800000" flipV="1">
            <a:off x="571472" y="-46166"/>
            <a:ext cx="32147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7030A0"/>
                </a:solidFill>
              </a:rPr>
              <a:t>6. Загнуть уголки к центру треугольника.</a:t>
            </a:r>
            <a:endParaRPr lang="ru-RU" sz="2400" b="1" i="1" dirty="0">
              <a:solidFill>
                <a:srgbClr val="7030A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57752" y="0"/>
            <a:ext cx="4030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7030A0"/>
                </a:solidFill>
              </a:rPr>
              <a:t>7.  </a:t>
            </a:r>
            <a:r>
              <a:rPr lang="ru-RU" sz="2400" b="1" i="1" dirty="0" smtClean="0">
                <a:solidFill>
                  <a:srgbClr val="7030A0"/>
                </a:solidFill>
              </a:rPr>
              <a:t>Перевернуть. Отогнуть треугольник вниз («хвостик</a:t>
            </a:r>
            <a:r>
              <a:rPr lang="ru-RU" sz="2400" b="1" i="1" dirty="0" smtClean="0">
                <a:solidFill>
                  <a:srgbClr val="7030A0"/>
                </a:solidFill>
              </a:rPr>
              <a:t>» к «голове</a:t>
            </a:r>
            <a:r>
              <a:rPr lang="ru-RU" sz="2400" b="1" i="1" dirty="0" smtClean="0">
                <a:solidFill>
                  <a:srgbClr val="7030A0"/>
                </a:solidFill>
              </a:rPr>
              <a:t>»).</a:t>
            </a:r>
            <a:endParaRPr lang="ru-RU" sz="2400" b="1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фон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14338"/>
            <a:ext cx="9144000" cy="7072338"/>
          </a:xfrm>
          <a:prstGeom prst="rect">
            <a:avLst/>
          </a:prstGeom>
        </p:spPr>
      </p:pic>
      <p:pic>
        <p:nvPicPr>
          <p:cNvPr id="3" name="Рисунок 2" descr="баб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1736" y="928670"/>
            <a:ext cx="4143386" cy="552451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285852" y="214290"/>
            <a:ext cx="69294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7030A0"/>
                </a:solidFill>
              </a:rPr>
              <a:t>Бабочка готова! </a:t>
            </a:r>
            <a:endParaRPr lang="ru-RU" sz="3200" b="1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фон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14338"/>
            <a:ext cx="9144000" cy="707233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428728" y="357166"/>
            <a:ext cx="72152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>
                <a:solidFill>
                  <a:srgbClr val="7030A0"/>
                </a:solidFill>
              </a:rPr>
              <a:t>«Дети должны жить в мире красоты, игры, сказки, музыки, рисунка, фантазии, творчества.»</a:t>
            </a:r>
          </a:p>
          <a:p>
            <a:r>
              <a:rPr lang="ru-RU" sz="2400" i="1" dirty="0"/>
              <a:t> </a:t>
            </a:r>
            <a:r>
              <a:rPr lang="ru-RU" sz="2400" i="1" dirty="0" smtClean="0"/>
              <a:t>                                                                 </a:t>
            </a:r>
            <a:r>
              <a:rPr lang="ru-RU" sz="2400" i="1" dirty="0" smtClean="0">
                <a:solidFill>
                  <a:srgbClr val="7030A0"/>
                </a:solidFill>
              </a:rPr>
              <a:t>В.А. Сухомлинский</a:t>
            </a:r>
            <a:endParaRPr lang="ru-RU" sz="2400" i="1" dirty="0">
              <a:solidFill>
                <a:srgbClr val="7030A0"/>
              </a:solidFill>
            </a:endParaRPr>
          </a:p>
        </p:txBody>
      </p:sp>
      <p:pic>
        <p:nvPicPr>
          <p:cNvPr id="5" name="Рисунок 4" descr="ландыши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472" y="1285860"/>
            <a:ext cx="3500461" cy="4572032"/>
          </a:xfrm>
          <a:prstGeom prst="rect">
            <a:avLst/>
          </a:prstGeom>
        </p:spPr>
      </p:pic>
      <p:pic>
        <p:nvPicPr>
          <p:cNvPr id="6" name="Рисунок 5" descr="цыплята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3438" y="1500174"/>
            <a:ext cx="3714776" cy="471490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42910" y="6215082"/>
            <a:ext cx="8001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7030A0"/>
                </a:solidFill>
              </a:rPr>
              <a:t>Работы из пластика «Ландыши» и «Цыплята»</a:t>
            </a:r>
            <a:endParaRPr lang="ru-RU" sz="2400" b="1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фон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14338"/>
            <a:ext cx="9144000" cy="707233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00100" y="1500174"/>
            <a:ext cx="728667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dirty="0" smtClean="0">
                <a:solidFill>
                  <a:srgbClr val="7030A0"/>
                </a:solidFill>
              </a:rPr>
              <a:t>Спасибо за внимание!</a:t>
            </a:r>
          </a:p>
          <a:p>
            <a:pPr algn="ctr"/>
            <a:endParaRPr lang="ru-RU" sz="4800" b="1" i="1" dirty="0" smtClean="0">
              <a:solidFill>
                <a:srgbClr val="7030A0"/>
              </a:solidFill>
            </a:endParaRPr>
          </a:p>
          <a:p>
            <a:pPr algn="ctr"/>
            <a:r>
              <a:rPr lang="ru-RU" sz="4800" b="1" i="1" dirty="0" smtClean="0">
                <a:solidFill>
                  <a:srgbClr val="7030A0"/>
                </a:solidFill>
              </a:rPr>
              <a:t>Успехов в работе!</a:t>
            </a:r>
            <a:endParaRPr lang="ru-RU" sz="4800" b="1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фон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7358066"/>
          </a:xfrm>
          <a:prstGeom prst="rect">
            <a:avLst/>
          </a:prstGeom>
        </p:spPr>
      </p:pic>
      <p:pic>
        <p:nvPicPr>
          <p:cNvPr id="3" name="Рисунок 2" descr="воротник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2764395"/>
            <a:ext cx="4302652" cy="4093605"/>
          </a:xfrm>
          <a:prstGeom prst="rect">
            <a:avLst/>
          </a:prstGeom>
        </p:spPr>
      </p:pic>
      <p:pic>
        <p:nvPicPr>
          <p:cNvPr id="4" name="Рисунок 3" descr="воротник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3438" y="357166"/>
            <a:ext cx="4071933" cy="3500462"/>
          </a:xfrm>
          <a:prstGeom prst="rect">
            <a:avLst/>
          </a:prstGeom>
        </p:spPr>
      </p:pic>
      <p:pic>
        <p:nvPicPr>
          <p:cNvPr id="6" name="Рисунок 5" descr="воротник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0" y="3929066"/>
            <a:ext cx="4357718" cy="292893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85786" y="357166"/>
            <a:ext cx="335758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solidFill>
                  <a:srgbClr val="7030A0"/>
                </a:solidFill>
              </a:rPr>
              <a:t>Воротнички из пластика и ткани</a:t>
            </a:r>
            <a:endParaRPr lang="ru-RU" sz="4000" b="1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фон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14338"/>
            <a:ext cx="9144000" cy="7072338"/>
          </a:xfrm>
          <a:prstGeom prst="rect">
            <a:avLst/>
          </a:prstGeom>
        </p:spPr>
      </p:pic>
      <p:pic>
        <p:nvPicPr>
          <p:cNvPr id="3" name="Рисунок 2" descr="декупаж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596" y="1285860"/>
            <a:ext cx="4286280" cy="5286388"/>
          </a:xfrm>
          <a:prstGeom prst="rect">
            <a:avLst/>
          </a:prstGeom>
        </p:spPr>
      </p:pic>
      <p:pic>
        <p:nvPicPr>
          <p:cNvPr id="4" name="Рисунок 3" descr="декупаж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628" y="0"/>
            <a:ext cx="3929090" cy="542926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57158" y="0"/>
            <a:ext cx="42862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7030A0"/>
                </a:solidFill>
              </a:rPr>
              <a:t>Техника «</a:t>
            </a:r>
            <a:r>
              <a:rPr lang="ru-RU" sz="4000" b="1" i="1" dirty="0" err="1" smtClean="0">
                <a:solidFill>
                  <a:srgbClr val="7030A0"/>
                </a:solidFill>
              </a:rPr>
              <a:t>Декупаж</a:t>
            </a:r>
            <a:r>
              <a:rPr lang="ru-RU" sz="4000" b="1" i="1" dirty="0" smtClean="0">
                <a:solidFill>
                  <a:srgbClr val="7030A0"/>
                </a:solidFill>
              </a:rPr>
              <a:t>»</a:t>
            </a:r>
            <a:endParaRPr lang="ru-RU" sz="4000" b="1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фон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14338"/>
            <a:ext cx="9144000" cy="7072338"/>
          </a:xfrm>
          <a:prstGeom prst="rect">
            <a:avLst/>
          </a:prstGeom>
        </p:spPr>
      </p:pic>
      <p:pic>
        <p:nvPicPr>
          <p:cNvPr id="3" name="Рисунок 2" descr="декупаж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642918"/>
            <a:ext cx="4143404" cy="5715016"/>
          </a:xfrm>
          <a:prstGeom prst="rect">
            <a:avLst/>
          </a:prstGeom>
        </p:spPr>
      </p:pic>
      <p:pic>
        <p:nvPicPr>
          <p:cNvPr id="4" name="Рисунок 3" descr="декупаж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7752" y="357166"/>
            <a:ext cx="3929090" cy="57150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фон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14338"/>
            <a:ext cx="9144000" cy="7072338"/>
          </a:xfrm>
          <a:prstGeom prst="rect">
            <a:avLst/>
          </a:prstGeom>
        </p:spPr>
      </p:pic>
      <p:pic>
        <p:nvPicPr>
          <p:cNvPr id="5" name="Рисунок 4" descr="каталоги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10" y="1214422"/>
            <a:ext cx="3857652" cy="5143536"/>
          </a:xfrm>
          <a:prstGeom prst="rect">
            <a:avLst/>
          </a:prstGeom>
        </p:spPr>
      </p:pic>
      <p:pic>
        <p:nvPicPr>
          <p:cNvPr id="6" name="Рисунок 5" descr="открытки старые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96998" y="1214422"/>
            <a:ext cx="3750495" cy="542928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85786" y="0"/>
            <a:ext cx="77153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7030A0"/>
                </a:solidFill>
              </a:rPr>
              <a:t>Для аппликации и коллажей используем каталоги и старые открытки</a:t>
            </a:r>
            <a:endParaRPr lang="ru-RU" sz="3200" b="1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фон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14338"/>
            <a:ext cx="9144000" cy="7072338"/>
          </a:xfrm>
          <a:prstGeom prst="rect">
            <a:avLst/>
          </a:prstGeom>
        </p:spPr>
      </p:pic>
      <p:pic>
        <p:nvPicPr>
          <p:cNvPr id="4" name="Рисунок 3" descr="коллаж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596" y="1142984"/>
            <a:ext cx="4071948" cy="542926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571604" y="0"/>
            <a:ext cx="5429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7030A0"/>
                </a:solidFill>
              </a:rPr>
              <a:t>Техника </a:t>
            </a:r>
            <a:r>
              <a:rPr lang="ru-RU" sz="3600" b="1" i="1" dirty="0" smtClean="0">
                <a:solidFill>
                  <a:srgbClr val="7030A0"/>
                </a:solidFill>
              </a:rPr>
              <a:t>«Коллаж»</a:t>
            </a:r>
            <a:endParaRPr lang="ru-RU" sz="3600" b="1" i="1" dirty="0">
              <a:solidFill>
                <a:srgbClr val="7030A0"/>
              </a:solidFill>
            </a:endParaRPr>
          </a:p>
        </p:txBody>
      </p:sp>
      <p:pic>
        <p:nvPicPr>
          <p:cNvPr id="7" name="Рисунок 6" descr="коллаж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3438" y="928670"/>
            <a:ext cx="4179105" cy="5572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фон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14338"/>
            <a:ext cx="9144000" cy="7072338"/>
          </a:xfrm>
          <a:prstGeom prst="rect">
            <a:avLst/>
          </a:prstGeom>
        </p:spPr>
      </p:pic>
      <p:pic>
        <p:nvPicPr>
          <p:cNvPr id="4" name="Рисунок 3" descr="объемная открытка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3042" y="1071546"/>
            <a:ext cx="6215088" cy="550070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714480" y="0"/>
            <a:ext cx="60722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7030A0"/>
                </a:solidFill>
              </a:rPr>
              <a:t>Объемная открытка</a:t>
            </a:r>
            <a:endParaRPr lang="ru-RU" sz="4000" b="1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фон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14338"/>
            <a:ext cx="9144000" cy="707233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85720" y="0"/>
            <a:ext cx="86067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7030A0"/>
                </a:solidFill>
              </a:rPr>
              <a:t>Техника «Оригами». </a:t>
            </a:r>
            <a:r>
              <a:rPr lang="ru-RU" sz="4000" b="1" i="1" dirty="0" err="1" smtClean="0">
                <a:solidFill>
                  <a:srgbClr val="7030A0"/>
                </a:solidFill>
              </a:rPr>
              <a:t>Кусудамы</a:t>
            </a:r>
            <a:endParaRPr lang="ru-RU" sz="4000" b="1" i="1" dirty="0">
              <a:solidFill>
                <a:srgbClr val="7030A0"/>
              </a:solidFill>
            </a:endParaRPr>
          </a:p>
        </p:txBody>
      </p:sp>
      <p:pic>
        <p:nvPicPr>
          <p:cNvPr id="5" name="Рисунок 4" descr="кусудама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20" y="785794"/>
            <a:ext cx="3028950" cy="5715040"/>
          </a:xfrm>
          <a:prstGeom prst="rect">
            <a:avLst/>
          </a:prstGeom>
        </p:spPr>
      </p:pic>
      <p:pic>
        <p:nvPicPr>
          <p:cNvPr id="7" name="Рисунок 6" descr="кусудама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71736" y="785794"/>
            <a:ext cx="2643206" cy="5715040"/>
          </a:xfrm>
          <a:prstGeom prst="rect">
            <a:avLst/>
          </a:prstGeom>
        </p:spPr>
      </p:pic>
      <p:pic>
        <p:nvPicPr>
          <p:cNvPr id="8" name="Рисунок 7" descr="кусудама2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43504" y="785794"/>
            <a:ext cx="3640142" cy="57150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</TotalTime>
  <Words>194</Words>
  <Application>Microsoft Office PowerPoint</Application>
  <PresentationFormat>Экран (4:3)</PresentationFormat>
  <Paragraphs>33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3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Naumova_T_V</dc:creator>
  <cp:lastModifiedBy>Наталья Чернышова</cp:lastModifiedBy>
  <cp:revision>27</cp:revision>
  <dcterms:created xsi:type="dcterms:W3CDTF">2018-01-12T12:15:47Z</dcterms:created>
  <dcterms:modified xsi:type="dcterms:W3CDTF">2018-01-17T19:43:43Z</dcterms:modified>
</cp:coreProperties>
</file>