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3" r:id="rId18"/>
    <p:sldId id="27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teacher79\Desktop\&#1078;&#1091;&#1088;&#1072;&#1074;&#1083;&#1100;\&#1082;&#1091;&#1088;&#1083;&#1099;&#1082;&#1072;&#1085;&#1100;&#1077;.mp3" TargetMode="Externa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eacher79\Desktop\&#1078;&#1091;&#1088;&#1072;&#1074;&#1083;&#1100;\&#1082;&#1091;&#1088;&#1083;&#1099;&#1082;&#1072;&#1085;&#1100;&#1077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428604"/>
            <a:ext cx="43718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журнал 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«Журавлик»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4714884"/>
            <a:ext cx="49391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 обучающиеся 3 класса «А»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№381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Коцура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2023 год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лый журав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928802"/>
            <a:ext cx="3389995" cy="27146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журавль на по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85860"/>
            <a:ext cx="6502032" cy="43319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868" y="642918"/>
            <a:ext cx="1773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Древняя Русь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журавль симв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571612"/>
            <a:ext cx="4708216" cy="37861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57620" y="714356"/>
            <a:ext cx="1080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Япония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cont.ws/uploads/pic/2020/10/1533545514_h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8131201" cy="48279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571480"/>
            <a:ext cx="3678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Хиросима  06 августа 1945 год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садако фот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500174"/>
            <a:ext cx="7620021" cy="42862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14678" y="571480"/>
            <a:ext cx="19477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Садако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Сасаки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fa96e54cf3fc188b94fb0941628d8e2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572008"/>
            <a:ext cx="2572835" cy="1959777"/>
          </a:xfrm>
          <a:prstGeom prst="rect">
            <a:avLst/>
          </a:prstGeom>
        </p:spPr>
      </p:pic>
      <p:pic>
        <p:nvPicPr>
          <p:cNvPr id="17" name="Рисунок 16" descr="fa96e54cf3fc188b94fb0941628d8e2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357166"/>
            <a:ext cx="1571636" cy="1197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адако памят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357298"/>
            <a:ext cx="6072198" cy="4554149"/>
          </a:xfrm>
          <a:prstGeom prst="rect">
            <a:avLst/>
          </a:prstGeom>
        </p:spPr>
      </p:pic>
      <p:pic>
        <p:nvPicPr>
          <p:cNvPr id="6" name="Рисунок 5" descr="fa96e54cf3fc188b94fb0941628d8e2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5072074"/>
            <a:ext cx="1428760" cy="1088313"/>
          </a:xfrm>
          <a:prstGeom prst="rect">
            <a:avLst/>
          </a:prstGeom>
        </p:spPr>
      </p:pic>
      <p:pic>
        <p:nvPicPr>
          <p:cNvPr id="3" name="Рисунок 2" descr="fa96e54cf3fc188b94fb0941628d8e2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5500702"/>
            <a:ext cx="1406779" cy="1071570"/>
          </a:xfrm>
          <a:prstGeom prst="rect">
            <a:avLst/>
          </a:prstGeom>
        </p:spPr>
      </p:pic>
      <p:pic>
        <p:nvPicPr>
          <p:cNvPr id="4" name="Рисунок 3" descr="fa96e54cf3fc188b94fb0941628d8e2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5072074"/>
            <a:ext cx="1428760" cy="1088313"/>
          </a:xfrm>
          <a:prstGeom prst="rect">
            <a:avLst/>
          </a:prstGeom>
        </p:spPr>
      </p:pic>
      <p:pic>
        <p:nvPicPr>
          <p:cNvPr id="5" name="Рисунок 4" descr="fa96e54cf3fc188b94fb0941628d8e2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5357826"/>
            <a:ext cx="1643074" cy="1251561"/>
          </a:xfrm>
          <a:prstGeom prst="rect">
            <a:avLst/>
          </a:prstGeom>
        </p:spPr>
      </p:pic>
      <p:pic>
        <p:nvPicPr>
          <p:cNvPr id="8" name="Рисунок 7" descr="fa96e54cf3fc188b94fb0941628d8e2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857760"/>
            <a:ext cx="1643074" cy="1251561"/>
          </a:xfrm>
          <a:prstGeom prst="rect">
            <a:avLst/>
          </a:prstGeom>
        </p:spPr>
      </p:pic>
      <p:pic>
        <p:nvPicPr>
          <p:cNvPr id="9" name="Рисунок 8" descr="fa96e54cf3fc188b94fb0941628d8e2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5143512"/>
            <a:ext cx="1643074" cy="1251561"/>
          </a:xfrm>
          <a:prstGeom prst="rect">
            <a:avLst/>
          </a:prstGeom>
        </p:spPr>
      </p:pic>
      <p:pic>
        <p:nvPicPr>
          <p:cNvPr id="10" name="Рисунок 9" descr="fa96e54cf3fc188b94fb0941628d8e2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5357826"/>
            <a:ext cx="1643074" cy="1251561"/>
          </a:xfrm>
          <a:prstGeom prst="rect">
            <a:avLst/>
          </a:prstGeom>
        </p:spPr>
      </p:pic>
      <p:pic>
        <p:nvPicPr>
          <p:cNvPr id="11" name="Рисунок 10" descr="fa96e54cf3fc188b94fb0941628d8e2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72330" y="4929198"/>
            <a:ext cx="1643074" cy="125156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428860" y="642918"/>
            <a:ext cx="4706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Садако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Сасаки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Хиросиме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571480"/>
            <a:ext cx="53578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Страница 3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«Журавль-память»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журавль-памят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143116"/>
            <a:ext cx="4143404" cy="3890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00240"/>
            <a:ext cx="690673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14678" y="857232"/>
            <a:ext cx="26732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Расул Гамзатов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2b85f08f-0133-588f-a200-62b5030eb7d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1928802"/>
            <a:ext cx="6437467" cy="42862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50004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кажется порою, что солдаты,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кровавых не пришедшие полей,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 землю нашу полегли когда-то,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превратились в белых журавлей.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курлыкан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5517232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280930" cy="4443426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14744" y="571480"/>
            <a:ext cx="1476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285860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https://yandex.ru/images/search?from=tabbar&amp;img_ur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https://yandex.ru/images/search?img_url=https%3A%2F%2Fupload.wikimedia.org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143116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https://yandex.ru/images/search?img_url=https%3A%2F%2Fsun9-25.userapi.com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571744"/>
            <a:ext cx="4104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https://yandex.ru/images/search?img_url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000372"/>
            <a:ext cx="6357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https://yandex.ru/images/search?from=tabbar&amp;img_url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3429000"/>
            <a:ext cx="4104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https://yandex.ru/images/search?img_url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урлыкан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5857892"/>
            <a:ext cx="642942" cy="6429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428604"/>
            <a:ext cx="43868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Страница 1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«Журавль-птица»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ст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928802"/>
            <a:ext cx="4214842" cy="2811267"/>
          </a:xfrm>
          <a:prstGeom prst="rect">
            <a:avLst/>
          </a:prstGeom>
        </p:spPr>
      </p:pic>
      <p:pic>
        <p:nvPicPr>
          <p:cNvPr id="4" name="Рисунок 3" descr="журавль-птиц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143380"/>
            <a:ext cx="3657600" cy="22341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японский журав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500042"/>
            <a:ext cx="3863945" cy="2571989"/>
          </a:xfrm>
          <a:prstGeom prst="rect">
            <a:avLst/>
          </a:prstGeom>
        </p:spPr>
      </p:pic>
      <p:pic>
        <p:nvPicPr>
          <p:cNvPr id="4" name="Рисунок 3" descr="венценосный журавль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500438"/>
            <a:ext cx="3919354" cy="2571768"/>
          </a:xfrm>
          <a:prstGeom prst="rect">
            <a:avLst/>
          </a:prstGeom>
        </p:spPr>
      </p:pic>
      <p:pic>
        <p:nvPicPr>
          <p:cNvPr id="5" name="Рисунок 4" descr="индийский журав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2143116"/>
            <a:ext cx="3877623" cy="29413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500042"/>
            <a:ext cx="2873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Самые-самые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286388"/>
            <a:ext cx="2576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Индийский журавль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071810"/>
            <a:ext cx="24142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Японский журавль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6072206"/>
            <a:ext cx="28278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Венценосный журавль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расав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3492500" cy="4279900"/>
          </a:xfrm>
          <a:prstGeom prst="rect">
            <a:avLst/>
          </a:prstGeom>
        </p:spPr>
      </p:pic>
      <p:pic>
        <p:nvPicPr>
          <p:cNvPr id="4" name="Рисунок 3" descr="черный журав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9000"/>
            <a:ext cx="3929090" cy="2733280"/>
          </a:xfrm>
          <a:prstGeom prst="rect">
            <a:avLst/>
          </a:prstGeom>
        </p:spPr>
      </p:pic>
      <p:pic>
        <p:nvPicPr>
          <p:cNvPr id="5" name="Рисунок 4" descr="канадский журав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57166"/>
            <a:ext cx="3964808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571480"/>
            <a:ext cx="3097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Самые-самые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…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3000372"/>
            <a:ext cx="298902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Американский журавль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00768"/>
            <a:ext cx="24484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Журавль-красавка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6180892"/>
            <a:ext cx="25154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Чёрный журавль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642918"/>
            <a:ext cx="2549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 жизни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незд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785926"/>
            <a:ext cx="7596273" cy="4272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белый журав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14422"/>
            <a:ext cx="6429420" cy="51485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642918"/>
            <a:ext cx="2883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журавль (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428604"/>
            <a:ext cx="52149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Страница 2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«Журавль-символ»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журавль симв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071678"/>
            <a:ext cx="4643470" cy="3734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др.егип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5143536" cy="2861231"/>
          </a:xfrm>
          <a:prstGeom prst="rect">
            <a:avLst/>
          </a:prstGeom>
        </p:spPr>
      </p:pic>
      <p:pic>
        <p:nvPicPr>
          <p:cNvPr id="4" name="Рисунок 3" descr="посуда Кит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786190"/>
            <a:ext cx="3929090" cy="2619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7884" y="1000108"/>
            <a:ext cx="2085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Древний Египет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857760"/>
            <a:ext cx="1820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Древний Китай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129</Words>
  <Application>Microsoft Office PowerPoint</Application>
  <PresentationFormat>Экран (4:3)</PresentationFormat>
  <Paragraphs>44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User78</dc:creator>
  <cp:lastModifiedBy>teacher79</cp:lastModifiedBy>
  <cp:revision>27</cp:revision>
  <dcterms:created xsi:type="dcterms:W3CDTF">2023-10-02T18:32:42Z</dcterms:created>
  <dcterms:modified xsi:type="dcterms:W3CDTF">2023-10-16T09:38:02Z</dcterms:modified>
</cp:coreProperties>
</file>