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5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1E492-683C-40F0-B3F0-903AD04BAF04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85C8C-73A7-46A5-BC04-8A78255DA3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039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Предварительная разметка.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85C8C-73A7-46A5-BC04-8A78255DA3F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731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Предварительная разметка листа. №10 – положить лист выпуклыми линиями к себе.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85C8C-73A7-46A5-BC04-8A78255DA3F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274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85C8C-73A7-46A5-BC04-8A78255DA3F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331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EA7B-C7C8-40E8-9B4C-5159163EE579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BF6-E89D-4FC4-9350-18E1F7E76AB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EA7B-C7C8-40E8-9B4C-5159163EE579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BF6-E89D-4FC4-9350-18E1F7E76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EA7B-C7C8-40E8-9B4C-5159163EE579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BF6-E89D-4FC4-9350-18E1F7E76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EA7B-C7C8-40E8-9B4C-5159163EE579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BF6-E89D-4FC4-9350-18E1F7E76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EA7B-C7C8-40E8-9B4C-5159163EE579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3067BF6-E89D-4FC4-9350-18E1F7E76AB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EA7B-C7C8-40E8-9B4C-5159163EE579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BF6-E89D-4FC4-9350-18E1F7E76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EA7B-C7C8-40E8-9B4C-5159163EE579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BF6-E89D-4FC4-9350-18E1F7E76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EA7B-C7C8-40E8-9B4C-5159163EE579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BF6-E89D-4FC4-9350-18E1F7E76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EA7B-C7C8-40E8-9B4C-5159163EE579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BF6-E89D-4FC4-9350-18E1F7E76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EA7B-C7C8-40E8-9B4C-5159163EE579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BF6-E89D-4FC4-9350-18E1F7E76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1EA7B-C7C8-40E8-9B4C-5159163EE579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67BF6-E89D-4FC4-9350-18E1F7E76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611EA7B-C7C8-40E8-9B4C-5159163EE579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3067BF6-E89D-4FC4-9350-18E1F7E76AB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Схема изготовления бумажного журавлика в стиле оригами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293096"/>
            <a:ext cx="6400800" cy="1752600"/>
          </a:xfrm>
        </p:spPr>
        <p:txBody>
          <a:bodyPr>
            <a:normAutofit/>
          </a:bodyPr>
          <a:lstStyle/>
          <a:p>
            <a:r>
              <a:rPr lang="ru-RU" sz="2000" dirty="0"/>
              <a:t>Автор: Лысенко Ольга Александровна  </a:t>
            </a:r>
          </a:p>
          <a:p>
            <a:r>
              <a:rPr lang="ru-RU" sz="2000" dirty="0"/>
              <a:t>воспитатель ГПД </a:t>
            </a:r>
          </a:p>
          <a:p>
            <a:r>
              <a:rPr lang="ru-RU" sz="2000" dirty="0"/>
              <a:t>ГБОУ СОШ №381 </a:t>
            </a:r>
          </a:p>
          <a:p>
            <a:r>
              <a:rPr lang="ru-RU" sz="2000" dirty="0"/>
              <a:t>Кировского района СПб</a:t>
            </a:r>
          </a:p>
        </p:txBody>
      </p:sp>
    </p:spTree>
    <p:extLst>
      <p:ext uri="{BB962C8B-B14F-4D97-AF65-F5344CB8AC3E}">
        <p14:creationId xmlns:p14="http://schemas.microsoft.com/office/powerpoint/2010/main" val="422670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04664"/>
            <a:ext cx="2880320" cy="28803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394" y="390108"/>
            <a:ext cx="3010375" cy="28083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65" y="3653167"/>
            <a:ext cx="2866131" cy="28803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641622"/>
            <a:ext cx="2747572" cy="288372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083" y="27866"/>
            <a:ext cx="41187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90128" y="188640"/>
            <a:ext cx="41187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97024" y="3647485"/>
            <a:ext cx="41187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486547" y="3653167"/>
            <a:ext cx="41187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1259632" y="650305"/>
            <a:ext cx="2232248" cy="22746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5652120" y="908720"/>
            <a:ext cx="1728192" cy="20162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899592" y="3861048"/>
            <a:ext cx="2592288" cy="25202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 flipV="1">
            <a:off x="5868144" y="4221088"/>
            <a:ext cx="2016224" cy="19442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462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00" y="260648"/>
            <a:ext cx="2234246" cy="217008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132" y="260648"/>
            <a:ext cx="2164557" cy="22054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52" y="780726"/>
            <a:ext cx="2954405" cy="18281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657231"/>
            <a:ext cx="2688202" cy="27089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904" y="3472348"/>
            <a:ext cx="1784485" cy="28938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88075" y="3693873"/>
            <a:ext cx="2749579" cy="257119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7083" y="27866"/>
            <a:ext cx="41187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743869" y="27866"/>
            <a:ext cx="41187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456275" y="174101"/>
            <a:ext cx="41187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7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7923" y="2692709"/>
            <a:ext cx="41187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8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75856" y="2924944"/>
            <a:ext cx="41187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9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554193" y="2866991"/>
            <a:ext cx="10599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10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7236296" y="1097431"/>
            <a:ext cx="0" cy="11794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4252817" y="566460"/>
            <a:ext cx="1" cy="17104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611560" y="4984313"/>
            <a:ext cx="210248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3749904" y="5071909"/>
            <a:ext cx="154278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Выгнутая вправо стрелка 31"/>
          <p:cNvSpPr/>
          <p:nvPr/>
        </p:nvSpPr>
        <p:spPr>
          <a:xfrm>
            <a:off x="2445751" y="1097431"/>
            <a:ext cx="504056" cy="453196"/>
          </a:xfrm>
          <a:prstGeom prst="curved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615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46" y="551086"/>
            <a:ext cx="1940071" cy="198884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360150" y="3006641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15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966118" y="27866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12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724128" y="27866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13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09483" y="3049796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14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09483" y="27866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11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164588" y="3006641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16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3162465" y="551086"/>
            <a:ext cx="2141162" cy="1988840"/>
            <a:chOff x="3203848" y="487937"/>
            <a:chExt cx="2141162" cy="1988840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3848" y="487937"/>
              <a:ext cx="2141162" cy="1988840"/>
            </a:xfrm>
            <a:prstGeom prst="rect">
              <a:avLst/>
            </a:prstGeom>
          </p:spPr>
        </p:pic>
        <p:cxnSp>
          <p:nvCxnSpPr>
            <p:cNvPr id="14" name="Прямая со стрелкой 13"/>
            <p:cNvCxnSpPr/>
            <p:nvPr/>
          </p:nvCxnSpPr>
          <p:spPr>
            <a:xfrm flipV="1">
              <a:off x="3529809" y="1196752"/>
              <a:ext cx="606308" cy="5086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 flipH="1">
              <a:off x="4352581" y="1196752"/>
              <a:ext cx="4301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5" name="Группа 34"/>
          <p:cNvGrpSpPr/>
          <p:nvPr/>
        </p:nvGrpSpPr>
        <p:grpSpPr>
          <a:xfrm>
            <a:off x="6012161" y="504869"/>
            <a:ext cx="2335776" cy="2132043"/>
            <a:chOff x="6164588" y="476671"/>
            <a:chExt cx="2223836" cy="1988841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4588" y="476671"/>
              <a:ext cx="2099900" cy="1988841"/>
            </a:xfrm>
            <a:prstGeom prst="rect">
              <a:avLst/>
            </a:prstGeom>
          </p:spPr>
        </p:pic>
        <p:sp>
          <p:nvSpPr>
            <p:cNvPr id="23" name="Выгнутая вправо стрелка 22"/>
            <p:cNvSpPr/>
            <p:nvPr/>
          </p:nvSpPr>
          <p:spPr>
            <a:xfrm>
              <a:off x="7884368" y="1247612"/>
              <a:ext cx="504056" cy="453196"/>
            </a:xfrm>
            <a:prstGeom prst="curvedLef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409446" y="3574253"/>
            <a:ext cx="2655686" cy="2817913"/>
            <a:chOff x="257047" y="3671589"/>
            <a:chExt cx="2402242" cy="2467476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047" y="3671589"/>
              <a:ext cx="2402242" cy="2467476"/>
            </a:xfrm>
            <a:prstGeom prst="rect">
              <a:avLst/>
            </a:prstGeom>
          </p:spPr>
        </p:pic>
        <p:cxnSp>
          <p:nvCxnSpPr>
            <p:cNvPr id="24" name="Прямая со стрелкой 23"/>
            <p:cNvCxnSpPr/>
            <p:nvPr/>
          </p:nvCxnSpPr>
          <p:spPr>
            <a:xfrm flipV="1">
              <a:off x="773174" y="4509120"/>
              <a:ext cx="606308" cy="5086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 flipH="1">
              <a:off x="1835696" y="4534296"/>
              <a:ext cx="4301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7" name="Группа 36"/>
          <p:cNvGrpSpPr/>
          <p:nvPr/>
        </p:nvGrpSpPr>
        <p:grpSpPr>
          <a:xfrm>
            <a:off x="3488426" y="3645024"/>
            <a:ext cx="1984860" cy="2924944"/>
            <a:chOff x="3360150" y="3573016"/>
            <a:chExt cx="1984860" cy="2924944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0150" y="3573016"/>
              <a:ext cx="1984860" cy="2924944"/>
            </a:xfrm>
            <a:prstGeom prst="rect">
              <a:avLst/>
            </a:prstGeom>
          </p:spPr>
        </p:pic>
        <p:cxnSp>
          <p:nvCxnSpPr>
            <p:cNvPr id="26" name="Прямая со стрелкой 25"/>
            <p:cNvCxnSpPr/>
            <p:nvPr/>
          </p:nvCxnSpPr>
          <p:spPr>
            <a:xfrm>
              <a:off x="4352581" y="4041068"/>
              <a:ext cx="0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41" name="Рисунок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020" y="3645024"/>
            <a:ext cx="2154917" cy="263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81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78" y="534121"/>
            <a:ext cx="2219512" cy="22768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446" y="514032"/>
            <a:ext cx="1728192" cy="22395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01" y="3562368"/>
            <a:ext cx="1595398" cy="29046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514033"/>
            <a:ext cx="1944216" cy="22395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636" y="3682497"/>
            <a:ext cx="1538355" cy="279659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7083" y="27866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17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37022" y="27866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18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732240" y="10901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19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07301" y="3049796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20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35896" y="3049796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21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895055" y="3082610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22</a:t>
            </a:r>
          </a:p>
        </p:txBody>
      </p:sp>
      <p:sp>
        <p:nvSpPr>
          <p:cNvPr id="15" name="Выгнутая вправо стрелка 14"/>
          <p:cNvSpPr/>
          <p:nvPr/>
        </p:nvSpPr>
        <p:spPr>
          <a:xfrm>
            <a:off x="8136396" y="1388510"/>
            <a:ext cx="504056" cy="453196"/>
          </a:xfrm>
          <a:prstGeom prst="curved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7740751" y="5185064"/>
            <a:ext cx="4301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4" name="Группа 23"/>
          <p:cNvGrpSpPr/>
          <p:nvPr/>
        </p:nvGrpSpPr>
        <p:grpSpPr>
          <a:xfrm>
            <a:off x="3176779" y="3675774"/>
            <a:ext cx="2088232" cy="2736304"/>
            <a:chOff x="3419872" y="534121"/>
            <a:chExt cx="2374299" cy="2308703"/>
          </a:xfrm>
        </p:grpSpPr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9872" y="534121"/>
              <a:ext cx="2374299" cy="2308703"/>
            </a:xfrm>
            <a:prstGeom prst="rect">
              <a:avLst/>
            </a:prstGeom>
          </p:spPr>
        </p:pic>
        <p:cxnSp>
          <p:nvCxnSpPr>
            <p:cNvPr id="26" name="Прямая со стрелкой 25"/>
            <p:cNvCxnSpPr/>
            <p:nvPr/>
          </p:nvCxnSpPr>
          <p:spPr>
            <a:xfrm flipH="1">
              <a:off x="4932040" y="1484784"/>
              <a:ext cx="4301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3635896" y="1837027"/>
              <a:ext cx="38612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8" name="Прямая со стрелкой 27"/>
          <p:cNvCxnSpPr/>
          <p:nvPr/>
        </p:nvCxnSpPr>
        <p:spPr>
          <a:xfrm flipH="1">
            <a:off x="472310" y="5213026"/>
            <a:ext cx="4301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1550155" y="5185064"/>
            <a:ext cx="375875" cy="19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9513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1512168" cy="26251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15757"/>
            <a:ext cx="1321578" cy="28153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48095"/>
            <a:ext cx="1296144" cy="28830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038" y="415757"/>
            <a:ext cx="1237346" cy="29075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12" y="3944958"/>
            <a:ext cx="1347392" cy="27690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622" y="3944958"/>
            <a:ext cx="1167191" cy="276902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893" y="3944958"/>
            <a:ext cx="1744287" cy="276138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673" y="3944959"/>
            <a:ext cx="1836776" cy="273993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7083" y="27866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333239" y="0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24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644008" y="49779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25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791038" y="71692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26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60312" y="3421739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27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771800" y="3421738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28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631549" y="3421739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29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767673" y="3421739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30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899592" y="1592796"/>
            <a:ext cx="32749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Выгнутая вправо стрелка 25"/>
          <p:cNvSpPr/>
          <p:nvPr/>
        </p:nvSpPr>
        <p:spPr>
          <a:xfrm>
            <a:off x="3841350" y="1642913"/>
            <a:ext cx="504056" cy="453196"/>
          </a:xfrm>
          <a:prstGeom prst="curved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4795204" y="1789624"/>
            <a:ext cx="4213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5383843" y="1869511"/>
            <a:ext cx="34028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8134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05774"/>
            <a:ext cx="1368152" cy="26238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7" y="673336"/>
            <a:ext cx="1440160" cy="27282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673336"/>
            <a:ext cx="1440160" cy="2584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673336"/>
            <a:ext cx="1656184" cy="25379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84" y="4223582"/>
            <a:ext cx="2151148" cy="24345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767" y="4223582"/>
            <a:ext cx="2363744" cy="243458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67544" y="170080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31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62767" y="150116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716016" y="180102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588224" y="150116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34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67543" y="3700362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35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181212" y="3690680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36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410761" y="3690680"/>
            <a:ext cx="1169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37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5511511" y="1268760"/>
            <a:ext cx="500649" cy="72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6740830" y="1556792"/>
            <a:ext cx="4301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2" name="Рисунок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856" y="4228754"/>
            <a:ext cx="2012213" cy="2296589"/>
          </a:xfrm>
          <a:prstGeom prst="rect">
            <a:avLst/>
          </a:prstGeom>
        </p:spPr>
      </p:pic>
      <p:cxnSp>
        <p:nvCxnSpPr>
          <p:cNvPr id="23" name="Прямая со стрелкой 22"/>
          <p:cNvCxnSpPr/>
          <p:nvPr/>
        </p:nvCxnSpPr>
        <p:spPr>
          <a:xfrm>
            <a:off x="3362848" y="1412776"/>
            <a:ext cx="0" cy="1798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97032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343</TotalTime>
  <Words>78</Words>
  <Application>Microsoft Office PowerPoint</Application>
  <PresentationFormat>Экран (4:3)</PresentationFormat>
  <Paragraphs>47</Paragraphs>
  <Slides>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Схема изготовления бумажного журавлика в стиле оригами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Урягина Эльвира Владимировна</dc:creator>
  <cp:lastModifiedBy>Наталья Сергеевна</cp:lastModifiedBy>
  <cp:revision>10</cp:revision>
  <dcterms:created xsi:type="dcterms:W3CDTF">2023-10-20T04:47:52Z</dcterms:created>
  <dcterms:modified xsi:type="dcterms:W3CDTF">2023-10-21T15:22:36Z</dcterms:modified>
</cp:coreProperties>
</file>