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4" r:id="rId7"/>
    <p:sldId id="262" r:id="rId8"/>
    <p:sldId id="263" r:id="rId9"/>
    <p:sldId id="258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57" autoAdjust="0"/>
    <p:restoredTop sz="94660"/>
  </p:normalViewPr>
  <p:slideViewPr>
    <p:cSldViewPr>
      <p:cViewPr varScale="1">
        <p:scale>
          <a:sx n="74" d="100"/>
          <a:sy n="74" d="100"/>
        </p:scale>
        <p:origin x="7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zh-CN"/>
              <a:t>Образец подзаголовка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FE50-4C9E-4B1F-A347-7C6CE76C9730}" type="datetimeFigureOut">
              <a:rPr lang="zh-CN" altLang="en-US" smtClean="0"/>
              <a:t>2022/12/10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70CC-3515-49AA-81E7-098B8AA0CF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FE50-4C9E-4B1F-A347-7C6CE76C9730}" type="datetimeFigureOut">
              <a:rPr lang="zh-CN" altLang="en-US" smtClean="0"/>
              <a:t>2022/12/10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70CC-3515-49AA-81E7-098B8AA0CF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FE50-4C9E-4B1F-A347-7C6CE76C9730}" type="datetimeFigureOut">
              <a:rPr lang="zh-CN" altLang="en-US" smtClean="0"/>
              <a:t>2022/12/10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70CC-3515-49AA-81E7-098B8AA0CF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FE50-4C9E-4B1F-A347-7C6CE76C9730}" type="datetimeFigureOut">
              <a:rPr lang="zh-CN" altLang="en-US" smtClean="0"/>
              <a:t>2022/12/10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70CC-3515-49AA-81E7-098B8AA0CF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FE50-4C9E-4B1F-A347-7C6CE76C9730}" type="datetimeFigureOut">
              <a:rPr lang="zh-CN" altLang="en-US" smtClean="0"/>
              <a:t>2022/12/10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70CC-3515-49AA-81E7-098B8AA0CF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FE50-4C9E-4B1F-A347-7C6CE76C9730}" type="datetimeFigureOut">
              <a:rPr lang="zh-CN" altLang="en-US" smtClean="0"/>
              <a:t>2022/12/10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70CC-3515-49AA-81E7-098B8AA0CF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FE50-4C9E-4B1F-A347-7C6CE76C9730}" type="datetimeFigureOut">
              <a:rPr lang="zh-CN" altLang="en-US" smtClean="0"/>
              <a:t>2022/12/10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70CC-3515-49AA-81E7-098B8AA0CF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FE50-4C9E-4B1F-A347-7C6CE76C9730}" type="datetimeFigureOut">
              <a:rPr lang="zh-CN" altLang="en-US" smtClean="0"/>
              <a:t>2022/12/10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70CC-3515-49AA-81E7-098B8AA0CF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FE50-4C9E-4B1F-A347-7C6CE76C9730}" type="datetimeFigureOut">
              <a:rPr lang="zh-CN" altLang="en-US" smtClean="0"/>
              <a:t>2022/12/10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70CC-3515-49AA-81E7-098B8AA0CF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/>
              <a:t>Образец текста</a:t>
            </a:r>
          </a:p>
          <a:p>
            <a:pPr lvl="1"/>
            <a:r>
              <a:rPr lang="ru-RU" altLang="zh-CN"/>
              <a:t>Второй уровень</a:t>
            </a:r>
          </a:p>
          <a:p>
            <a:pPr lvl="2"/>
            <a:r>
              <a:rPr lang="ru-RU" altLang="zh-CN"/>
              <a:t>Третий уровень</a:t>
            </a:r>
          </a:p>
          <a:p>
            <a:pPr lvl="3"/>
            <a:r>
              <a:rPr lang="ru-RU" altLang="zh-CN"/>
              <a:t>Четвертый уровень</a:t>
            </a:r>
          </a:p>
          <a:p>
            <a:pPr lvl="4"/>
            <a:r>
              <a:rPr lang="ru-RU" altLang="zh-CN"/>
              <a:t>Пятый уровень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FE50-4C9E-4B1F-A347-7C6CE76C9730}" type="datetimeFigureOut">
              <a:rPr lang="zh-CN" altLang="en-US" smtClean="0"/>
              <a:t>2022/12/10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70CC-3515-49AA-81E7-098B8AA0CF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/>
              <a:t>Образец заголовка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altLang="zh-CN"/>
              <a:t>Вставка рисунка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/>
              <a:t>Образец текста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FE50-4C9E-4B1F-A347-7C6CE76C9730}" type="datetimeFigureOut">
              <a:rPr lang="zh-CN" altLang="en-US" smtClean="0"/>
              <a:t>2022/12/10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970CC-3515-49AA-81E7-098B8AA0CF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5FE50-4C9E-4B1F-A347-7C6CE76C9730}" type="datetimeFigureOut">
              <a:rPr lang="zh-CN" altLang="en-US" smtClean="0"/>
              <a:t>2022/12/10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970CC-3515-49AA-81E7-098B8AA0CF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almode.ru/uploads/posts/2022-11/1668577472_17-almode-ru-p-shabloni-dlya-novogodnikh-podelok-19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23928" y="1328953"/>
            <a:ext cx="4824536" cy="1470025"/>
          </a:xfrm>
        </p:spPr>
        <p:txBody>
          <a:bodyPr>
            <a:noAutofit/>
          </a:bodyPr>
          <a:lstStyle/>
          <a:p>
            <a:r>
              <a:rPr lang="ru-RU" altLang="zh-CN" sz="5400" dirty="0">
                <a:solidFill>
                  <a:schemeClr val="bg1"/>
                </a:solidFill>
              </a:rPr>
              <a:t>Новогодний </a:t>
            </a:r>
            <a:br>
              <a:rPr lang="ru-RU" altLang="zh-CN" sz="5400" dirty="0">
                <a:solidFill>
                  <a:schemeClr val="bg1"/>
                </a:solidFill>
              </a:rPr>
            </a:br>
            <a:r>
              <a:rPr lang="ru-RU" altLang="zh-CN" sz="5400" dirty="0">
                <a:solidFill>
                  <a:schemeClr val="bg1"/>
                </a:solidFill>
              </a:rPr>
              <a:t>мастер-класс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211960" y="2815814"/>
            <a:ext cx="3955368" cy="1941936"/>
          </a:xfrm>
        </p:spPr>
        <p:txBody>
          <a:bodyPr>
            <a:noAutofit/>
          </a:bodyPr>
          <a:lstStyle/>
          <a:p>
            <a:r>
              <a:rPr lang="ru-RU" sz="2400" b="1" i="1" dirty="0"/>
              <a:t>Половинкина </a:t>
            </a:r>
          </a:p>
          <a:p>
            <a:r>
              <a:rPr lang="ru-RU" sz="2400" b="1" i="1" dirty="0"/>
              <a:t>Ирина Михайловна</a:t>
            </a:r>
            <a:endParaRPr lang="ru-RU" sz="2400" dirty="0"/>
          </a:p>
          <a:p>
            <a:r>
              <a:rPr lang="ru-RU" sz="2400" i="1" dirty="0"/>
              <a:t>воспитатель ГПД</a:t>
            </a:r>
            <a:endParaRPr lang="ru-RU" sz="2400" dirty="0"/>
          </a:p>
          <a:p>
            <a:r>
              <a:rPr lang="ru-RU" sz="2400" i="1" dirty="0"/>
              <a:t>ГБОУ СОШ № 585</a:t>
            </a:r>
            <a:endParaRPr lang="zh-CN" altLang="en-US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521A6F9-2C88-491B-A47B-A584681BC16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" t="3003" r="-627" b="18442"/>
          <a:stretch/>
        </p:blipFill>
        <p:spPr>
          <a:xfrm>
            <a:off x="395536" y="1328750"/>
            <a:ext cx="3273828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143800" cy="571504"/>
          </a:xfrm>
        </p:spPr>
        <p:txBody>
          <a:bodyPr>
            <a:noAutofit/>
          </a:bodyPr>
          <a:lstStyle/>
          <a:p>
            <a:r>
              <a:rPr lang="ru-RU" altLang="zh-CN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Дед Мороз и Снегурочка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FA9CC7B-E5C7-4F70-8C9D-1236B56467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t="5319" r="1663" b="8080"/>
          <a:stretch/>
        </p:blipFill>
        <p:spPr>
          <a:xfrm>
            <a:off x="601527" y="1052736"/>
            <a:ext cx="7940946" cy="5382197"/>
          </a:xfr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id="{C3385F3B-60D3-4C35-9379-72BE28B896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t="5319" r="1663" b="8080"/>
          <a:stretch/>
        </p:blipFill>
        <p:spPr>
          <a:xfrm>
            <a:off x="753927" y="1205136"/>
            <a:ext cx="7940946" cy="538219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143800" cy="1197916"/>
          </a:xfrm>
        </p:spPr>
        <p:txBody>
          <a:bodyPr>
            <a:noAutofit/>
          </a:bodyPr>
          <a:lstStyle/>
          <a:p>
            <a:r>
              <a:rPr lang="ru-RU" altLang="zh-CN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Дед Мороз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7CF7FE17-6070-4B7A-865B-4BEDB3ED39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9257"/>
            <a:ext cx="6048672" cy="4097975"/>
          </a:xfrm>
        </p:spPr>
      </p:pic>
    </p:spTree>
    <p:extLst>
      <p:ext uri="{BB962C8B-B14F-4D97-AF65-F5344CB8AC3E}">
        <p14:creationId xmlns:p14="http://schemas.microsoft.com/office/powerpoint/2010/main" val="2796143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CE0539-80BC-48C9-9552-69CA90FC4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Снегурочка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1977A5C-A198-4F62-9B2F-6E1DB0499B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1835"/>
            <a:ext cx="5904656" cy="4174330"/>
          </a:xfrm>
        </p:spPr>
      </p:pic>
    </p:spTree>
    <p:extLst>
      <p:ext uri="{BB962C8B-B14F-4D97-AF65-F5344CB8AC3E}">
        <p14:creationId xmlns:p14="http://schemas.microsoft.com/office/powerpoint/2010/main" val="4165883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4A7EF9-6CEC-46F0-9992-0F1AEA176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Ёлка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74D21AF-2691-4BBB-BDB6-09DDD4A5C0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571" y="1385988"/>
            <a:ext cx="3619229" cy="4828052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55D04EB-9B58-4D8E-B3BB-62FCDC43BC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42" y="1402425"/>
            <a:ext cx="3301586" cy="482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302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4A7EF9-6CEC-46F0-9992-0F1AEA176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Ёлка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59F4C8B-7EF2-46B4-8F7A-773DE0CC1E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127189" y="730072"/>
            <a:ext cx="4125397" cy="5500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21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4D4D032-F354-4AA6-83E4-AB2161E9DC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r="2154" b="9313"/>
          <a:stretch/>
        </p:blipFill>
        <p:spPr>
          <a:xfrm>
            <a:off x="323528" y="1376772"/>
            <a:ext cx="5616624" cy="4104456"/>
          </a:xfrm>
        </p:spPr>
      </p:pic>
    </p:spTree>
    <p:extLst>
      <p:ext uri="{BB962C8B-B14F-4D97-AF65-F5344CB8AC3E}">
        <p14:creationId xmlns:p14="http://schemas.microsoft.com/office/powerpoint/2010/main" val="833355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16C42E79-DB8D-4205-96D7-109F973B25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2" t="2223" b="19818"/>
          <a:stretch/>
        </p:blipFill>
        <p:spPr>
          <a:xfrm>
            <a:off x="323528" y="1628800"/>
            <a:ext cx="4032448" cy="456665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8FC3F67-2AD9-43AC-A8B1-0ADAFE62F4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3" t="3801" r="21650" b="11151"/>
          <a:stretch/>
        </p:blipFill>
        <p:spPr>
          <a:xfrm>
            <a:off x="4572000" y="620688"/>
            <a:ext cx="4495454" cy="557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138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5984" y="4143388"/>
            <a:ext cx="5357850" cy="1143000"/>
          </a:xfrm>
        </p:spPr>
        <p:txBody>
          <a:bodyPr>
            <a:normAutofit/>
          </a:bodyPr>
          <a:lstStyle/>
          <a:p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3521BF-DAA8-4B64-8B5F-77766FDDF764}"/>
              </a:ext>
            </a:extLst>
          </p:cNvPr>
          <p:cNvSpPr txBox="1"/>
          <p:nvPr/>
        </p:nvSpPr>
        <p:spPr>
          <a:xfrm>
            <a:off x="1187624" y="1196752"/>
            <a:ext cx="7272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Снегурочка - </a:t>
            </a:r>
            <a:r>
              <a:rPr lang="en-US" dirty="0">
                <a:solidFill>
                  <a:schemeClr val="bg1"/>
                </a:solidFill>
              </a:rPr>
              <a:t>httphttp://almode.ru/novyj-god/50222-shablony-dlja-novogodnih-podelok-62-foto.html://almode.ru/novyj-god/50222-shablony-dlja-novogodnih-podelok-62-foto.html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Дед Мороз - </a:t>
            </a:r>
            <a:r>
              <a:rPr lang="en-US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http://almode.ru/uploads/posts/2022-11/1668577472_17-almode-ru-p-shabloni-dlya-novogodnikh-podelok-19.jpg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Ёлка -</a:t>
            </a:r>
            <a:r>
              <a:rPr lang="en-US" dirty="0">
                <a:solidFill>
                  <a:schemeClr val="bg1"/>
                </a:solidFill>
              </a:rPr>
              <a:t>http://uytmir.ru/uploads/posts/2012-01/1326359385_elochka_006.jpg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https://img0.liveinternet.ru/images/attach/c/5/85/168/85168404_yo7.jpg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</Template>
  <TotalTime>77</TotalTime>
  <Words>99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宋体</vt:lpstr>
      <vt:lpstr>Arial</vt:lpstr>
      <vt:lpstr>Calibri</vt:lpstr>
      <vt:lpstr>Office 主题</vt:lpstr>
      <vt:lpstr>Новогодний  мастер-класс</vt:lpstr>
      <vt:lpstr>Дед Мороз и Снегурочка</vt:lpstr>
      <vt:lpstr>Дед Мороз</vt:lpstr>
      <vt:lpstr> Снегурочка</vt:lpstr>
      <vt:lpstr>Ёлка</vt:lpstr>
      <vt:lpstr>Ёлка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Новогодний  мастер-класс</dc:title>
  <dc:subject>Christmas PowerPoint Template</dc:subject>
  <dc:creator>Наталья Сергеевна</dc:creator>
  <cp:keywords>Christmas, free, PowerPoint template, download, PPT template, PowerPoint templates, slideshow template, POT, POTX, Power Point template, slide show template</cp:keywords>
  <dc:description>Made by Moyea Software. To find more free PowerPoint templates, please visit http://www.dvd-ppt-slideshow.com/powerpoint-knowledge/powerpoint-templates.html</dc:description>
  <cp:lastModifiedBy>Наталья Сергеевна</cp:lastModifiedBy>
  <cp:revision>7</cp:revision>
  <dcterms:created xsi:type="dcterms:W3CDTF">2022-12-09T19:05:45Z</dcterms:created>
  <dcterms:modified xsi:type="dcterms:W3CDTF">2022-12-10T13:15:05Z</dcterms:modified>
  <cp:category>Festival, PowerPoint Template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http://www.dvd-ppt-slideshow.com/powerpoint-templates/christmas-powerpoint-templates.html</vt:lpwstr>
  </property>
</Properties>
</file>