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0" r:id="rId8"/>
    <p:sldId id="261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96A267-F481-474D-AA1A-D380F0922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3DC99E-E30E-449F-A705-9D5BF68B3C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ED2286-200D-4115-82B5-FC95CB4BE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CAC9-3C27-4F0E-A4D6-DA2A3D53CE98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8550C3-02E2-4843-B971-25C525668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6837D5-D478-4D97-8A83-95A7ABCCD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1C886-1B69-42B0-BE4B-CA1447EF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697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5842AF-1CCA-49E4-84F7-490A760A7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EAAF19D-2B5A-41E4-B592-4AFBEA8121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8FA8F0-339C-4BF8-B7E7-73B6A91A7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CAC9-3C27-4F0E-A4D6-DA2A3D53CE98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ADD84A-5EE4-4293-9664-EF47C9C9B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16AD4B-3F7E-45B9-BBBA-5C55E1D6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1C886-1B69-42B0-BE4B-CA1447EF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541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BECC5B1-89DC-46C6-A21F-2BF0427272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A06EFCE-19FE-46CB-B2FD-087E49A7D5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9E4310-A07C-44D8-BD35-F6F0467AF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CAC9-3C27-4F0E-A4D6-DA2A3D53CE98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BCB96C-EC8D-4434-B5B5-B20667C50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03195E-2561-4B4D-9D94-CC83416CD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1C886-1B69-42B0-BE4B-CA1447EF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769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E8524F-0103-4614-922F-B5042CE65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37F8DF-E3E9-4E01-AB35-09B923651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C57443-BC82-461F-A9B6-AC12EBD21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CAC9-3C27-4F0E-A4D6-DA2A3D53CE98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9C34A0-F0D8-4F07-B527-45DE50166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F45572-702E-4C08-A245-DFA5E9361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1C886-1B69-42B0-BE4B-CA1447EF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102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3A74E3-8447-4D65-AA84-3AEBC3B02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E90274-FF3E-49CF-B0A3-0AACE107B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E4CA82-28EE-4AC7-921A-10E50A225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CAC9-3C27-4F0E-A4D6-DA2A3D53CE98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23D715-582C-4108-A6E2-78A60ADE8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B83B1D-9447-4CC9-B9D2-92F9A91C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1C886-1B69-42B0-BE4B-CA1447EF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163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685B6A-C913-4719-8C33-FDE945283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08F0CD-9242-431E-AF5F-E11F030457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403608-D09C-4610-B31A-B54602ABD1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FB364DD-C2F7-47BB-89A6-8A13D7CD6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CAC9-3C27-4F0E-A4D6-DA2A3D53CE98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851025-158F-4D8C-A323-704CE6135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E30144-B558-4C14-84C0-C52904B87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1C886-1B69-42B0-BE4B-CA1447EF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891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37AD8E-0F40-4B50-8EC0-EAA4423A5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27F392-873D-43A9-A8F5-51914DBDE3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A3EF614-A461-4BDB-9DC4-3343051EA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B3FB5F7-9058-48FC-BBF8-E15F51A8D4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B15A005-E2CD-4A0B-BA13-449F96FA33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3C9C7EF-0FFF-4905-BBAB-CE7D8D8E5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CAC9-3C27-4F0E-A4D6-DA2A3D53CE98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29CBD64-3190-4FEF-85FE-6CACA2A24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857DC35-9F4C-4A8C-A5BC-42BC79424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1C886-1B69-42B0-BE4B-CA1447EF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253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374907-9FD5-42CD-9061-99240A796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7E06CBC-29D3-48B4-9CCB-976D0E80A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CAC9-3C27-4F0E-A4D6-DA2A3D53CE98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3EBAFC-437A-471F-9D56-FEB552A15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9661E3B-755D-4774-B3B4-703F9990C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1C886-1B69-42B0-BE4B-CA1447EF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42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A36BFC0-4138-4688-A95D-A1BA4AA18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CAC9-3C27-4F0E-A4D6-DA2A3D53CE98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50A2C67-6C31-40CF-BCB5-FEAE3A663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7E2F048-1D57-4370-9841-41ECC44CD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1C886-1B69-42B0-BE4B-CA1447EF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960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11E794-F8CC-4C2B-85E1-30D8DA2D2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53F79F-74EB-4A7A-824A-0F7F918DF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E6FDF6-7634-4933-B2A6-D7E08BFFD7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F8EB54E-47EB-4A19-99E1-91853B44E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CAC9-3C27-4F0E-A4D6-DA2A3D53CE98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67073D-97B1-4050-AD98-BD17741FF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BA5C93-2376-4B3E-89E4-97D7AC51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1C886-1B69-42B0-BE4B-CA1447EF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95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92234C-75A9-4756-ACF5-07143CE3B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086FCE-CD34-4C77-BFDA-D596B8C2EC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32832B8-2ABC-406D-A1C6-3076DA44C7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E622B39-5948-4A74-AF1B-92C61F4A5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CAC9-3C27-4F0E-A4D6-DA2A3D53CE98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A68CC9-86EC-42AA-ACED-A6740D961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C285F25-8217-443F-840F-0DE847346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1C886-1B69-42B0-BE4B-CA1447EF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02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288">
              <a:srgbClr val="C8D6ED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C84B60-638E-4BDB-B0BF-2C5510F3E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B074812-0528-420D-818A-2F2FEE87D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31329D-28E7-4FD1-AF15-C8C2B3279A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3CAC9-3C27-4F0E-A4D6-DA2A3D53CE98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0D92B9-28FC-4D5A-B142-773A2F9D9A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EF4989-6597-4488-BB4A-78B4C2A61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1C886-1B69-42B0-BE4B-CA1447EFD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74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EDDD4D-4318-4DDE-BFE7-AA3854A140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Здравствуй, Новый год!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209053F-A97C-42BE-B384-8282B94726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5214" y="4178595"/>
            <a:ext cx="6521571" cy="1056226"/>
          </a:xfrm>
        </p:spPr>
        <p:txBody>
          <a:bodyPr>
            <a:normAutofit/>
          </a:bodyPr>
          <a:lstStyle/>
          <a:p>
            <a:r>
              <a:rPr lang="ru-RU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Чернышова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Сергеевна</a:t>
            </a:r>
          </a:p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ГБОУ Лицей № 387 им. </a:t>
            </a:r>
            <a:r>
              <a:rPr lang="ru-RU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Н.В.Белоусова</a:t>
            </a: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9811D6-AE96-4810-BE39-E1A2E9326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9986" y="460889"/>
            <a:ext cx="2066723" cy="132294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714885B-6A71-4491-9B51-FD5080C75B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4407" y="4178595"/>
            <a:ext cx="1871285" cy="218995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66845FC-CE4F-4709-BC91-2328ADC315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443" y="4022283"/>
            <a:ext cx="1833113" cy="234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462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0D7111-8E2B-482A-AFEB-28ED436F8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Ёлка-подвеска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AAD73B3-9B76-479D-A345-CCBF8EE00F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638"/>
          <a:stretch/>
        </p:blipFill>
        <p:spPr>
          <a:xfrm>
            <a:off x="5202580" y="365125"/>
            <a:ext cx="2062886" cy="1325563"/>
          </a:xfr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2525964C-11E1-4B33-A293-ED0F8FD429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94"/>
          <a:stretch/>
        </p:blipFill>
        <p:spPr>
          <a:xfrm>
            <a:off x="7535151" y="1885072"/>
            <a:ext cx="3818649" cy="430869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2899676-570D-4505-A082-D47E7E0056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32432"/>
            <a:ext cx="4226357" cy="422635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57307CD-A427-468C-900B-2EDE98C08F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601" y="4333924"/>
            <a:ext cx="1924865" cy="192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785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16F9652F-9604-4E8C-97CE-82E499FD83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631" y="75663"/>
            <a:ext cx="4796286" cy="6706673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34858EB-482E-4754-A4E6-8CA2746881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66" y="2075074"/>
            <a:ext cx="2997200" cy="29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87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52BC17-4E07-458E-AC1B-8B1663B2D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Ёлочка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5BBFC22-B71B-4F01-BBC5-0AF209AD22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7" r="14519"/>
          <a:stretch/>
        </p:blipFill>
        <p:spPr>
          <a:xfrm>
            <a:off x="483078" y="2301471"/>
            <a:ext cx="2484409" cy="4191404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F66DCC-77F0-4D08-BC95-57F2EFE7B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4999" y="365125"/>
            <a:ext cx="1986051" cy="349382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3DC198F-5FE4-4FC5-A6D2-E9CAE25A9D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9115" y="2835275"/>
            <a:ext cx="2352675" cy="36576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64D79BF-C9B3-4027-9A56-7592B9B4A8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9187" y="370007"/>
            <a:ext cx="2986673" cy="386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42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D40774-3BEB-42AD-BF28-2647E0312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Украшение на окно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0A0260C-CCE1-4A99-850E-D67BAFA1EC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465" y="380241"/>
            <a:ext cx="2681378" cy="6112634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47DA23F-0130-439E-AED8-A9040FE0D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265" y="1829339"/>
            <a:ext cx="3497652" cy="466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22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D0868C-381C-4976-872E-2A1C53C91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Ангел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3C8651E-A5A3-4CA0-BE89-3137919427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372" y="-22853"/>
            <a:ext cx="4894497" cy="685799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C30A4E0-C822-479B-90C7-0207CD4079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13" y="2055813"/>
            <a:ext cx="3079138" cy="36010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EB51F64-97F8-48EA-BB8D-A70E2AEC55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8629" y="2055812"/>
            <a:ext cx="3244223" cy="34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909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C3C7FB-3B5D-4E18-8256-96F2E03A9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Снежинка объёмная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A3B5AEE-8275-4FE9-BDCF-3177924587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667" y="1222288"/>
            <a:ext cx="4675517" cy="5635712"/>
          </a:xfrm>
        </p:spPr>
      </p:pic>
    </p:spTree>
    <p:extLst>
      <p:ext uri="{BB962C8B-B14F-4D97-AF65-F5344CB8AC3E}">
        <p14:creationId xmlns:p14="http://schemas.microsoft.com/office/powerpoint/2010/main" val="3454681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7A925-F0AA-42A0-928A-F6562775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Снеговик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F18CEFB-62C2-48F1-AC25-4A8999CACA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804" y="365125"/>
            <a:ext cx="4586276" cy="611503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2669B0B-5C6B-4DFA-8307-8686297AA6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7" b="7086"/>
          <a:stretch/>
        </p:blipFill>
        <p:spPr>
          <a:xfrm>
            <a:off x="985008" y="1461475"/>
            <a:ext cx="3919268" cy="501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630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1D8A475-CB9C-4111-A6D3-5CDF5AD720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Работы представлены </a:t>
            </a:r>
            <a:r>
              <a:rPr lang="en-US" dirty="0"/>
              <a:t>c</a:t>
            </a:r>
            <a:r>
              <a:rPr lang="ru-RU" dirty="0"/>
              <a:t> сайта </a:t>
            </a:r>
            <a:r>
              <a:rPr lang="en-US" dirty="0"/>
              <a:t>Pinterest</a:t>
            </a:r>
            <a:r>
              <a:rPr lang="ru-RU" dirty="0"/>
              <a:t> </a:t>
            </a:r>
            <a:r>
              <a:rPr lang="en-US" dirty="0"/>
              <a:t>https://ru.pinterest.com/?utm_source=homescreen_icon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45972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49</Words>
  <Application>Microsoft Office PowerPoint</Application>
  <PresentationFormat>Широкоэкранный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Здравствуй, Новый год!</vt:lpstr>
      <vt:lpstr>Ёлка-подвеска</vt:lpstr>
      <vt:lpstr>Презентация PowerPoint</vt:lpstr>
      <vt:lpstr>Ёлочка</vt:lpstr>
      <vt:lpstr>Украшение на окно</vt:lpstr>
      <vt:lpstr>Ангел</vt:lpstr>
      <vt:lpstr>Снежинка объёмная</vt:lpstr>
      <vt:lpstr>Снеговик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Здравствуй, Новый год!</dc:title>
  <dc:creator>Наталья Сергеевна</dc:creator>
  <cp:lastModifiedBy>Наталья Сергеевна</cp:lastModifiedBy>
  <cp:revision>14</cp:revision>
  <dcterms:created xsi:type="dcterms:W3CDTF">2022-12-05T18:25:03Z</dcterms:created>
  <dcterms:modified xsi:type="dcterms:W3CDTF">2022-12-10T18:59:48Z</dcterms:modified>
</cp:coreProperties>
</file>