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1" r:id="rId5"/>
    <p:sldId id="264" r:id="rId6"/>
    <p:sldId id="257" r:id="rId7"/>
    <p:sldId id="258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>
      <p:cViewPr varScale="1">
        <p:scale>
          <a:sx n="74" d="100"/>
          <a:sy n="74" d="100"/>
        </p:scale>
        <p:origin x="7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altLang="zh-CN"/>
              <a:t>Образец заголовка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altLang="zh-CN"/>
              <a:t>Образец подзаголовка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2022/12/10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zh-CN"/>
              <a:t>Образец текста</a:t>
            </a:r>
          </a:p>
          <a:p>
            <a:pPr lvl="1"/>
            <a:r>
              <a:rPr lang="ru-RU" altLang="zh-CN"/>
              <a:t>Второй уровень</a:t>
            </a:r>
          </a:p>
          <a:p>
            <a:pPr lvl="2"/>
            <a:r>
              <a:rPr lang="ru-RU" altLang="zh-CN"/>
              <a:t>Третий уровень</a:t>
            </a:r>
          </a:p>
          <a:p>
            <a:pPr lvl="3"/>
            <a:r>
              <a:rPr lang="ru-RU" altLang="zh-CN"/>
              <a:t>Четвертый уровень</a:t>
            </a:r>
          </a:p>
          <a:p>
            <a:pPr lvl="4"/>
            <a:r>
              <a:rPr lang="ru-RU" altLang="zh-CN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2022/12/10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altLang="zh-CN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altLang="zh-CN"/>
              <a:t>Образец текста</a:t>
            </a:r>
          </a:p>
          <a:p>
            <a:pPr lvl="1"/>
            <a:r>
              <a:rPr lang="ru-RU" altLang="zh-CN"/>
              <a:t>Второй уровень</a:t>
            </a:r>
          </a:p>
          <a:p>
            <a:pPr lvl="2"/>
            <a:r>
              <a:rPr lang="ru-RU" altLang="zh-CN"/>
              <a:t>Третий уровень</a:t>
            </a:r>
          </a:p>
          <a:p>
            <a:pPr lvl="3"/>
            <a:r>
              <a:rPr lang="ru-RU" altLang="zh-CN"/>
              <a:t>Четвертый уровень</a:t>
            </a:r>
          </a:p>
          <a:p>
            <a:pPr lvl="4"/>
            <a:r>
              <a:rPr lang="ru-RU" altLang="zh-CN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2022/12/10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altLang="zh-CN"/>
              <a:t>Образец текста</a:t>
            </a:r>
          </a:p>
          <a:p>
            <a:pPr lvl="1"/>
            <a:r>
              <a:rPr lang="ru-RU" altLang="zh-CN"/>
              <a:t>Второй уровень</a:t>
            </a:r>
          </a:p>
          <a:p>
            <a:pPr lvl="2"/>
            <a:r>
              <a:rPr lang="ru-RU" altLang="zh-CN"/>
              <a:t>Третий уровень</a:t>
            </a:r>
          </a:p>
          <a:p>
            <a:pPr lvl="3"/>
            <a:r>
              <a:rPr lang="ru-RU" altLang="zh-CN"/>
              <a:t>Четвертый уровень</a:t>
            </a:r>
          </a:p>
          <a:p>
            <a:pPr lvl="4"/>
            <a:r>
              <a:rPr lang="ru-RU" altLang="zh-CN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2022/12/10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altLang="zh-CN"/>
              <a:t>Образец заголовка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/>
              <a:t>Образец текста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2022/12/10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/>
              <a:t>Образец текста</a:t>
            </a:r>
          </a:p>
          <a:p>
            <a:pPr lvl="1"/>
            <a:r>
              <a:rPr lang="ru-RU" altLang="zh-CN"/>
              <a:t>Второй уровень</a:t>
            </a:r>
          </a:p>
          <a:p>
            <a:pPr lvl="2"/>
            <a:r>
              <a:rPr lang="ru-RU" altLang="zh-CN"/>
              <a:t>Третий уровень</a:t>
            </a:r>
          </a:p>
          <a:p>
            <a:pPr lvl="3"/>
            <a:r>
              <a:rPr lang="ru-RU" altLang="zh-CN"/>
              <a:t>Четвертый уровень</a:t>
            </a:r>
          </a:p>
          <a:p>
            <a:pPr lvl="4"/>
            <a:r>
              <a:rPr lang="ru-RU" altLang="zh-CN"/>
              <a:t>Пятый уровень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/>
              <a:t>Образец текста</a:t>
            </a:r>
          </a:p>
          <a:p>
            <a:pPr lvl="1"/>
            <a:r>
              <a:rPr lang="ru-RU" altLang="zh-CN"/>
              <a:t>Второй уровень</a:t>
            </a:r>
          </a:p>
          <a:p>
            <a:pPr lvl="2"/>
            <a:r>
              <a:rPr lang="ru-RU" altLang="zh-CN"/>
              <a:t>Третий уровень</a:t>
            </a:r>
          </a:p>
          <a:p>
            <a:pPr lvl="3"/>
            <a:r>
              <a:rPr lang="ru-RU" altLang="zh-CN"/>
              <a:t>Четвертый уровень</a:t>
            </a:r>
          </a:p>
          <a:p>
            <a:pPr lvl="4"/>
            <a:r>
              <a:rPr lang="ru-RU" altLang="zh-CN"/>
              <a:t>Пятый уровень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2022/12/10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zh-CN"/>
              <a:t>Образец заголовка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/>
              <a:t>Образец текста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/>
              <a:t>Образец текста</a:t>
            </a:r>
          </a:p>
          <a:p>
            <a:pPr lvl="1"/>
            <a:r>
              <a:rPr lang="ru-RU" altLang="zh-CN"/>
              <a:t>Второй уровень</a:t>
            </a:r>
          </a:p>
          <a:p>
            <a:pPr lvl="2"/>
            <a:r>
              <a:rPr lang="ru-RU" altLang="zh-CN"/>
              <a:t>Третий уровень</a:t>
            </a:r>
          </a:p>
          <a:p>
            <a:pPr lvl="3"/>
            <a:r>
              <a:rPr lang="ru-RU" altLang="zh-CN"/>
              <a:t>Четвертый уровень</a:t>
            </a:r>
          </a:p>
          <a:p>
            <a:pPr lvl="4"/>
            <a:r>
              <a:rPr lang="ru-RU" altLang="zh-CN"/>
              <a:t>Пятый уровень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/>
              <a:t>Образец текста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/>
              <a:t>Образец текста</a:t>
            </a:r>
          </a:p>
          <a:p>
            <a:pPr lvl="1"/>
            <a:r>
              <a:rPr lang="ru-RU" altLang="zh-CN"/>
              <a:t>Второй уровень</a:t>
            </a:r>
          </a:p>
          <a:p>
            <a:pPr lvl="2"/>
            <a:r>
              <a:rPr lang="ru-RU" altLang="zh-CN"/>
              <a:t>Третий уровень</a:t>
            </a:r>
          </a:p>
          <a:p>
            <a:pPr lvl="3"/>
            <a:r>
              <a:rPr lang="ru-RU" altLang="zh-CN"/>
              <a:t>Четвертый уровень</a:t>
            </a:r>
          </a:p>
          <a:p>
            <a:pPr lvl="4"/>
            <a:r>
              <a:rPr lang="ru-RU" altLang="zh-CN"/>
              <a:t>Пятый уровень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2022/12/10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/>
              <a:t>Образец заголовка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2022/12/10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2022/12/10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zh-CN"/>
              <a:t>Образец текста</a:t>
            </a:r>
          </a:p>
          <a:p>
            <a:pPr lvl="1"/>
            <a:r>
              <a:rPr lang="ru-RU" altLang="zh-CN"/>
              <a:t>Второй уровень</a:t>
            </a:r>
          </a:p>
          <a:p>
            <a:pPr lvl="2"/>
            <a:r>
              <a:rPr lang="ru-RU" altLang="zh-CN"/>
              <a:t>Третий уровень</a:t>
            </a:r>
          </a:p>
          <a:p>
            <a:pPr lvl="3"/>
            <a:r>
              <a:rPr lang="ru-RU" altLang="zh-CN"/>
              <a:t>Четвертый уровень</a:t>
            </a:r>
          </a:p>
          <a:p>
            <a:pPr lvl="4"/>
            <a:r>
              <a:rPr lang="ru-RU" altLang="zh-CN"/>
              <a:t>Пятый уровень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/>
              <a:t>Образец текста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2022/12/10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/>
              <a:t>Образец заголовка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altLang="zh-CN"/>
              <a:t>Вставка рисунка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/>
              <a:t>Образец текста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2022/12/10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D1FD88-9E4F-486F-B42A-CB35225F066C}" type="datetimeFigureOut">
              <a:rPr lang="zh-CN" altLang="en-US" smtClean="0"/>
              <a:t>2022/12/10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1052736"/>
            <a:ext cx="7772400" cy="1171582"/>
          </a:xfrm>
        </p:spPr>
        <p:txBody>
          <a:bodyPr/>
          <a:lstStyle/>
          <a:p>
            <a:r>
              <a:rPr lang="ru-RU" altLang="zh-CN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Новогодние подарки</a:t>
            </a:r>
            <a:endParaRPr lang="zh-CN" alt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275856" y="3302389"/>
            <a:ext cx="4837154" cy="1331294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15000"/>
              </a:lnSpc>
            </a:pPr>
            <a:r>
              <a:rPr lang="ru-RU" sz="6000" b="1" dirty="0" err="1"/>
              <a:t>Зеленецкая</a:t>
            </a:r>
            <a:r>
              <a:rPr lang="ru-RU" sz="6000" b="1" dirty="0"/>
              <a:t> Светлана Валерьевна</a:t>
            </a:r>
          </a:p>
          <a:p>
            <a:pPr>
              <a:lnSpc>
                <a:spcPct val="115000"/>
              </a:lnSpc>
            </a:pPr>
            <a:r>
              <a:rPr lang="ru-RU" sz="6000" dirty="0"/>
              <a:t>воспитатель ГПД</a:t>
            </a:r>
          </a:p>
          <a:p>
            <a:pPr>
              <a:lnSpc>
                <a:spcPct val="115000"/>
              </a:lnSpc>
            </a:pPr>
            <a:r>
              <a:rPr lang="ru-RU" sz="6000" dirty="0"/>
              <a:t>ГБОУ СОШ № 249</a:t>
            </a:r>
            <a:endParaRPr lang="ru-RU" sz="6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26FA0F7-3ABA-403F-9DF5-7B4D1A6003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2" r="42153" b="3800"/>
          <a:stretch/>
        </p:blipFill>
        <p:spPr>
          <a:xfrm>
            <a:off x="140768" y="3429000"/>
            <a:ext cx="2250770" cy="338266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altLang="zh-CN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Колокольчики</a:t>
            </a:r>
            <a:endParaRPr lang="zh-CN" alt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00BC20B-16CE-4915-9D92-7CACDF26B6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0"/>
          <a:stretch/>
        </p:blipFill>
        <p:spPr>
          <a:xfrm>
            <a:off x="683568" y="1150901"/>
            <a:ext cx="7553696" cy="5432461"/>
          </a:xfrm>
        </p:spPr>
      </p:pic>
    </p:spTree>
    <p:extLst>
      <p:ext uri="{BB962C8B-B14F-4D97-AF65-F5344CB8AC3E}">
        <p14:creationId xmlns:p14="http://schemas.microsoft.com/office/powerpoint/2010/main" val="2697954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>
            <a:extLst>
              <a:ext uri="{FF2B5EF4-FFF2-40B4-BE49-F238E27FC236}">
                <a16:creationId xmlns:a16="http://schemas.microsoft.com/office/drawing/2014/main" id="{87BEBA92-9107-446C-954C-71BD5BC10C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40" y="392013"/>
            <a:ext cx="3980260" cy="2985195"/>
          </a:xfr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E519268-563C-4914-A480-363451B885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51" r="9401" b="27950"/>
          <a:stretch/>
        </p:blipFill>
        <p:spPr>
          <a:xfrm>
            <a:off x="1835696" y="2852936"/>
            <a:ext cx="4536504" cy="316835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67DD635-6819-410D-A437-471C9408E6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171" y="406900"/>
            <a:ext cx="2376265" cy="316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6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1052736"/>
            <a:ext cx="7772400" cy="1171582"/>
          </a:xfrm>
        </p:spPr>
        <p:txBody>
          <a:bodyPr/>
          <a:lstStyle/>
          <a:p>
            <a:r>
              <a:rPr lang="ru-RU" altLang="zh-CN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Сладкий подарок «Зайчик»</a:t>
            </a:r>
            <a:endParaRPr lang="zh-CN" alt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87824" y="3155074"/>
            <a:ext cx="5472608" cy="1366684"/>
          </a:xfrm>
        </p:spPr>
        <p:txBody>
          <a:bodyPr>
            <a:noAutofit/>
          </a:bodyPr>
          <a:lstStyle/>
          <a:p>
            <a:r>
              <a:rPr lang="ru-RU" sz="2400" b="1" i="1" dirty="0"/>
              <a:t>Орлова Инга Юрьевна</a:t>
            </a:r>
            <a:endParaRPr lang="ru-RU" sz="2400" dirty="0"/>
          </a:p>
          <a:p>
            <a:r>
              <a:rPr lang="ru-RU" sz="2400" i="1" dirty="0"/>
              <a:t>воспитатель ГПД</a:t>
            </a:r>
            <a:endParaRPr lang="ru-RU" sz="2400" dirty="0"/>
          </a:p>
          <a:p>
            <a:r>
              <a:rPr lang="ru-RU" sz="2400" i="1" dirty="0"/>
              <a:t>ГБОУ СОШ № 551</a:t>
            </a:r>
            <a:endParaRPr lang="zh-CN" altLang="en-US" sz="2400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48D2E1-4287-4C2F-81B0-9F3FF66093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1" r="10800" b="25850"/>
          <a:stretch/>
        </p:blipFill>
        <p:spPr>
          <a:xfrm>
            <a:off x="179512" y="4110845"/>
            <a:ext cx="2232248" cy="262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276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altLang="zh-CN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Шаблон зайчика</a:t>
            </a:r>
            <a:endParaRPr lang="zh-CN" alt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FD34196-3244-4C22-8D78-C672D5416D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25" b="15556"/>
          <a:stretch/>
        </p:blipFill>
        <p:spPr>
          <a:xfrm>
            <a:off x="465875" y="1628800"/>
            <a:ext cx="8273993" cy="3600400"/>
          </a:xfrm>
        </p:spPr>
      </p:pic>
    </p:spTree>
    <p:extLst>
      <p:ext uri="{BB962C8B-B14F-4D97-AF65-F5344CB8AC3E}">
        <p14:creationId xmlns:p14="http://schemas.microsoft.com/office/powerpoint/2010/main" val="16703148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5545837E-383C-438F-A77D-5F94744E18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4" t="30092" r="28801" b="22993"/>
          <a:stretch/>
        </p:blipFill>
        <p:spPr>
          <a:xfrm>
            <a:off x="519953" y="3789040"/>
            <a:ext cx="3586479" cy="245868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A4A9E31-8141-423B-9E34-B6756F92DDE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000" t="4850" r="15738" b="39500"/>
          <a:stretch/>
        </p:blipFill>
        <p:spPr>
          <a:xfrm>
            <a:off x="4572000" y="1340768"/>
            <a:ext cx="3922541" cy="381642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68E81C9-2A3C-46DC-AC19-240815C50FF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23" r="33469" b="18756"/>
          <a:stretch/>
        </p:blipFill>
        <p:spPr>
          <a:xfrm>
            <a:off x="519953" y="764704"/>
            <a:ext cx="3594086" cy="237626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2643182"/>
            <a:ext cx="8229600" cy="1143000"/>
          </a:xfrm>
        </p:spPr>
        <p:txBody>
          <a:bodyPr>
            <a:normAutofit/>
          </a:bodyPr>
          <a:lstStyle/>
          <a:p>
            <a:r>
              <a:rPr lang="ru-RU" altLang="zh-CN" sz="3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</a:t>
            </a:r>
            <a:r>
              <a:rPr lang="ru-RU" altLang="zh-CN" sz="360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внимание!</a:t>
            </a:r>
            <a:endParaRPr lang="zh-CN" altLang="en-US" sz="36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18</Template>
  <TotalTime>32</TotalTime>
  <Words>32</Words>
  <Application>Microsoft Office PowerPoint</Application>
  <PresentationFormat>Экран (4:3)</PresentationFormat>
  <Paragraphs>11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SimSun</vt:lpstr>
      <vt:lpstr>Arial</vt:lpstr>
      <vt:lpstr>Calibri</vt:lpstr>
      <vt:lpstr>Times New Roman</vt:lpstr>
      <vt:lpstr>Office 主题</vt:lpstr>
      <vt:lpstr>Новогодние подарки</vt:lpstr>
      <vt:lpstr>Колокольчики</vt:lpstr>
      <vt:lpstr>Презентация PowerPoint</vt:lpstr>
      <vt:lpstr>Сладкий подарок «Зайчик»</vt:lpstr>
      <vt:lpstr>Шаблон зайчика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Новогодние колокольчики</dc:title>
  <dc:subject>Christmas PowerPoint Template</dc:subject>
  <dc:creator>Наталья Сергеевна</dc:creator>
  <cp:keywords>Christmas, free, PowerPoint template, download, PPT template, PowerPoint templates, slideshow template, POT, POTX, Power Point template, slide show template</cp:keywords>
  <dc:description>Made by Moyea Software. To find more free PowerPoint templates, please visit http://www.dvd-ppt-slideshow.com/powerpoint-knowledge/powerpoint-templates.html</dc:description>
  <cp:lastModifiedBy>Наталья Сергеевна</cp:lastModifiedBy>
  <cp:revision>4</cp:revision>
  <dcterms:created xsi:type="dcterms:W3CDTF">2022-12-09T21:01:03Z</dcterms:created>
  <dcterms:modified xsi:type="dcterms:W3CDTF">2022-12-09T21:33:20Z</dcterms:modified>
  <cp:category>Festival, PowerPoint Template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http://www.dvd-ppt-slideshow.com/powerpoint-templates/christmas-powerpoint-templates.html</vt:lpwstr>
  </property>
</Properties>
</file>