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7" r:id="rId10"/>
    <p:sldId id="268" r:id="rId11"/>
    <p:sldId id="264" r:id="rId12"/>
    <p:sldId id="265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9" r:id="rId23"/>
    <p:sldId id="277" r:id="rId24"/>
    <p:sldId id="276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-95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91CCFB-9C18-4D79-8150-0A8D66EBA4AF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E28776-03FE-455B-A78D-8E1D849D5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5969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E28776-03FE-455B-A78D-8E1D849D536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3861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E28776-03FE-455B-A78D-8E1D849D536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4821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E28776-03FE-455B-A78D-8E1D849D536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5890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E28776-03FE-455B-A78D-8E1D849D536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223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E28776-03FE-455B-A78D-8E1D849D5364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9022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E28776-03FE-455B-A78D-8E1D849D536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49419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E28776-03FE-455B-A78D-8E1D849D5364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4786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BFF06B-5BAE-4AA6-BBB7-06FC99156F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E4C5A64-6B72-4A37-828E-0FCB19F219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5E99D48-AFEB-40FB-B9D9-C8476B516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39940BA-1EB7-415F-8A6A-2A1BCAB31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56EAF33-4CC4-4D52-83D0-EE41E7711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78719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40A132-F447-469D-8183-2C51A4243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914FC20-2B07-4BC5-A89B-41EDD6A1DF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7B979C2-0DFA-4403-80C9-DC4EB10A5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4DF84B1-8632-4C13-8E77-33D8B5687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34119E-0AA2-4927-A240-18180AB0E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6869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E1184C8-E053-408A-818B-6B523675D8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E6602AC-3098-4F96-A354-49C2062818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13F1543-B139-481A-9AB7-43E0B4A05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E9A2C26-CCEF-4DAF-900A-DA4D4A174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9775467-4C03-4051-88C3-AE499AB85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42727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744665-FCC0-4509-B705-C9EF05DB4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BAE430F-95E2-451F-A138-CB85601777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9184DF3-5CF8-4398-987A-CC845881D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893FEE6-18E9-4D40-8400-50DD29A96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3DB15EB-995C-44B5-BE76-8A7C6A1AE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76639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E32968-9D6E-4CA2-9B35-6784974BA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400F6E7-AC26-41FA-9B9B-892151C78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D366BB4-9E12-4162-8762-7A774F1A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8A420E7-B0AA-475A-82A9-EE19E0F0C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AD89B26-6EAD-492B-99F1-84A673D3E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1764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AA9F9E-E042-4A66-9805-744F57CB7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F25EF11-470D-4BC3-AE84-3D575454FE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E61E8C4-C016-438E-83C7-2132D6549D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363EF14-6A70-4B31-84F0-FDEAB4770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FDADC38-2BE2-46BE-A88D-630EAA4F2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76A26FC-2B21-4272-ABD4-3B601D4D9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465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7DAC53-25EA-48CA-A37D-BF61FBF3F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E368149-8B9D-4269-89F5-C12C5ECF7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EDA272A-05A0-4CFF-97AC-FC82516D2B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6DB2D76-71FB-47F4-9246-005A1A945D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30441E8-4AA2-429B-B305-F4B2CDA641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34528BA-5DF4-4F8A-8B33-A0F2A71B7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76A18C9-BCF2-4E05-B9FC-DC9E97225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8208ADBB-7334-4CFE-A8CC-2C4A7602F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3585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FB0075-5391-469C-95E1-8D545F69E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42B87F7-92C9-4699-8D53-EAB61BDF3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5D7539A-4B5A-4194-A96A-F648DBADB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65C52EB-D794-4A30-B2E0-DF1DE6BC9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72068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BC2D32C-B7DF-447B-9FF0-BF3FC9DEA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5FCDC48-B4FB-4672-A5A1-D00C94E0E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1710720-E5EB-4BEB-AC01-98C25B46D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60249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B4C5E1-7CBF-4173-A3DE-01F3C7ED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DFD991B-0960-4CDC-8A0A-F63F3EC5BE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B34E7BA-2321-4767-A854-347D83BF06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6FD0BB7-6AC2-4BD5-86CB-BDCCEB9DF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1C0D543-F43E-4DCC-BBE9-0C7F2B2BC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AED4385-F470-49F9-A471-E2BC224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1300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C49607-4DED-4902-825D-4ED5EA1C5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FC55CCB-5E81-42B0-A907-6765BE58C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E5A0230-9E74-4CAD-A2D1-766A6FB238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6BDFF7E-4981-44EE-A988-2338DEAD4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80C5CB0-D1FA-4A66-837E-FD23FE44E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6520DA7-2FFE-4486-9598-B54968E25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4445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6D4C907-1FE5-4F75-BF66-08EC3C560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2D494C0-D413-4D3A-8239-1F9295D02A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7E44143-1EF7-4ADC-A92F-15E9E7CD1C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1EF2F-F345-44B8-AAB4-7DA5C1CDAD25}" type="datetimeFigureOut">
              <a:rPr lang="ru-RU" smtClean="0"/>
              <a:pPr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E86FCDC-A56C-44D6-A232-B07FCDE7C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612124F-E64D-401A-B17E-7C5A2CBED9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9C250-5985-42EB-B9A1-E2FC7DDB2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92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3%20&#1082;&#1083;&#1072;&#1089;&#1089;%202023-2024\&#1055;&#1088;&#1072;&#1079;&#1076;&#1085;&#1080;&#1082;&#1080;\&#1082;&#1091;&#1082;&#1083;&#1099;\petr-gara-semja%20(1).mp3" TargetMode="External"/><Relationship Id="rId6" Type="http://schemas.openxmlformats.org/officeDocument/2006/relationships/image" Target="../media/image42.png"/><Relationship Id="rId5" Type="http://schemas.microsoft.com/office/2007/relationships/media" Target="file:///F:\3%20&#1082;&#1083;&#1072;&#1089;&#1089;%202023-2024\&#1055;&#1088;&#1072;&#1079;&#1076;&#1085;&#1080;&#1082;&#1080;\&#1082;&#1091;&#1082;&#1083;&#1099;\petr-gara-semja%20(1).mp3" TargetMode="Externa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131B516-2BF6-47A6-9615-71005D78C0E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8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1000"/>
                    </a14:imgEffect>
                    <a14:imgEffect>
                      <a14:brightnessContrast bright="7000" contras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17572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F3AAC50-7BBF-4594-BA50-28439E5DC67F}"/>
              </a:ext>
            </a:extLst>
          </p:cNvPr>
          <p:cNvSpPr txBox="1"/>
          <p:nvPr/>
        </p:nvSpPr>
        <p:spPr>
          <a:xfrm>
            <a:off x="1389185" y="0"/>
            <a:ext cx="956603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Патриотическое воспитание младших школьников в группе продлённого дня: народная кукла как средство приобщения детей к истокам родной культуры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1BDB5AB-0C57-4C2F-B256-F29430485A18}"/>
              </a:ext>
            </a:extLst>
          </p:cNvPr>
          <p:cNvSpPr txBox="1"/>
          <p:nvPr/>
        </p:nvSpPr>
        <p:spPr>
          <a:xfrm>
            <a:off x="2045777" y="5655043"/>
            <a:ext cx="94488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Тихомирова Марина Михайловна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начальных классов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Тихонова Ольга Викторовна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воспитатель ГПД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48D5000-E737-4ED6-83DC-4A54D44C2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6199" y="1515752"/>
            <a:ext cx="4690893" cy="4195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012805" y="6488668"/>
            <a:ext cx="2135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ГБОУ Лицей № 244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413978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79A65AB-9842-4ED5-BAFF-B0073D81A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47714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4DA33C2-E4CD-4022-BAEE-0D4FF5288E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51" t="1747" r="2389" b="3284"/>
          <a:stretch/>
        </p:blipFill>
        <p:spPr>
          <a:xfrm>
            <a:off x="3236816" y="2218265"/>
            <a:ext cx="5562394" cy="43942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  <a:softEdge rad="127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C22FBCA-56F5-4783-B9A6-66C9B1F95E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944"/>
          <a:stretch/>
        </p:blipFill>
        <p:spPr>
          <a:xfrm>
            <a:off x="7849343" y="0"/>
            <a:ext cx="4224123" cy="414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D5AB083-EB49-4E87-843C-99C57D0A0B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101600"/>
            <a:ext cx="4148667" cy="3947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3182878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BBAD9F6-2097-41ED-A091-D9ED8F520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19387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EA6F81-5DEE-4B71-9F82-415B77B1ED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71829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6834A25-7FA0-4278-B722-B8B0D1994064}"/>
              </a:ext>
            </a:extLst>
          </p:cNvPr>
          <p:cNvSpPr/>
          <p:nvPr/>
        </p:nvSpPr>
        <p:spPr>
          <a:xfrm>
            <a:off x="310041" y="0"/>
            <a:ext cx="12115639" cy="6858000"/>
          </a:xfrm>
          <a:prstGeom prst="rect">
            <a:avLst/>
          </a:prstGeom>
          <a:solidFill>
            <a:srgbClr val="FFFF00">
              <a:alpha val="2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D230466-6BB2-41B1-9CC9-62C4AAF53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6977"/>
            <a:ext cx="5101413" cy="705195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2CD325A-87EB-42C1-A377-9561B54A11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739" b="31892"/>
          <a:stretch/>
        </p:blipFill>
        <p:spPr>
          <a:xfrm>
            <a:off x="8467386" y="0"/>
            <a:ext cx="3648252" cy="3907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FA3A678-5E54-44A3-90EB-380C7EFD37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423" b="25646"/>
          <a:stretch/>
        </p:blipFill>
        <p:spPr>
          <a:xfrm>
            <a:off x="5019034" y="2705191"/>
            <a:ext cx="3758394" cy="4152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C6530A7-46F5-4778-A981-E471AEE8F2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65587">
            <a:off x="5029685" y="545876"/>
            <a:ext cx="3454591" cy="5123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ACE2BFE-FAD7-4655-8454-D2C8A3FAA44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493" t="4593" r="53583" b="23556"/>
          <a:stretch/>
        </p:blipFill>
        <p:spPr>
          <a:xfrm>
            <a:off x="9345260" y="3969679"/>
            <a:ext cx="2092404" cy="2826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7B21DF4-07D6-4CE3-8F66-7FC3778EA5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6980" y="951296"/>
            <a:ext cx="1575863" cy="16605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07087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68EDD20-B998-4A72-923C-7F46DA430F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375" t="9507" r="1736" b="11481"/>
          <a:stretch/>
        </p:blipFill>
        <p:spPr>
          <a:xfrm>
            <a:off x="0" y="0"/>
            <a:ext cx="12124267" cy="6869090"/>
          </a:xfrm>
          <a:prstGeom prst="rect">
            <a:avLst/>
          </a:prstGeom>
        </p:spPr>
      </p:pic>
      <p:pic>
        <p:nvPicPr>
          <p:cNvPr id="4" name="petr-gara-semja (1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79370" y="3751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9183816"/>
      </p:ext>
    </p:extLst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55F04CE-2351-4833-89E0-02C6C02A36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44" t="9136" r="1666" b="11852"/>
          <a:stretch/>
        </p:blipFill>
        <p:spPr>
          <a:xfrm>
            <a:off x="0" y="0"/>
            <a:ext cx="12192000" cy="68687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69644867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26EFED-2000-402C-A5E6-DCBAF9CCEB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06" t="9259" r="3264" b="12346"/>
          <a:stretch/>
        </p:blipFill>
        <p:spPr>
          <a:xfrm>
            <a:off x="74999" y="0"/>
            <a:ext cx="12042002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5003" b="8799"/>
          <a:stretch/>
        </p:blipFill>
        <p:spPr>
          <a:xfrm>
            <a:off x="1459523" y="1661746"/>
            <a:ext cx="3780692" cy="47126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8618353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8D422D7-97A8-4094-A162-5B52C0C0A3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75" t="9259" r="1666" b="12098"/>
          <a:stretch/>
        </p:blipFill>
        <p:spPr>
          <a:xfrm>
            <a:off x="34073" y="46566"/>
            <a:ext cx="12157928" cy="68114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1458694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A7D3ACD-86E2-4223-9DCB-7F6C5F2672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75" t="9382" r="1666" b="11853"/>
          <a:stretch/>
        </p:blipFill>
        <p:spPr>
          <a:xfrm>
            <a:off x="-1" y="0"/>
            <a:ext cx="1222185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6262430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6A91C3-AEAC-463E-9543-7B4138A2A3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67" t="9383" r="1666" b="11482"/>
          <a:stretch/>
        </p:blipFill>
        <p:spPr>
          <a:xfrm>
            <a:off x="-48979" y="-1"/>
            <a:ext cx="12196755" cy="68580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32751959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A308A13-E935-4E59-B54D-EF56EF2E2D2A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  <a:alpha val="48000"/>
            </a:schemeClr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AD6AED3-5C1D-49BD-85B4-4B391AADF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067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800919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E742F53-1200-44A5-B4AA-42A68798A0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05" t="9383" r="1389" b="11358"/>
          <a:stretch/>
        </p:blipFill>
        <p:spPr>
          <a:xfrm>
            <a:off x="1" y="0"/>
            <a:ext cx="12162248" cy="68372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1443074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23059F2-D3FF-4F99-8D2D-EB6B27A87E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12" t="12099" r="1458" b="8765"/>
          <a:stretch/>
        </p:blipFill>
        <p:spPr>
          <a:xfrm>
            <a:off x="131360" y="0"/>
            <a:ext cx="1192928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61839069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C6B6991-039A-4BC4-9767-0CD947C646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33" t="11728" b="8642"/>
          <a:stretch/>
        </p:blipFill>
        <p:spPr>
          <a:xfrm>
            <a:off x="0" y="-1783"/>
            <a:ext cx="12191999" cy="68981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302358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9EAF347-41DD-4502-851A-27CFD0C0B0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06" t="9136" r="1528" b="11481"/>
          <a:stretch/>
        </p:blipFill>
        <p:spPr>
          <a:xfrm>
            <a:off x="-1" y="0"/>
            <a:ext cx="1215881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1177197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EF941B5-0367-4C2D-876C-805CC583B0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06" t="9630" r="1598" b="11358"/>
          <a:stretch/>
        </p:blipFill>
        <p:spPr>
          <a:xfrm>
            <a:off x="0" y="7359"/>
            <a:ext cx="12192000" cy="68506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47204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225D32D-871E-4F43-A7EA-11A32EE3180B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9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7164" t="21635" r="60536" b="21875"/>
          <a:stretch>
            <a:fillRect/>
          </a:stretch>
        </p:blipFill>
        <p:spPr bwMode="auto">
          <a:xfrm rot="20748257">
            <a:off x="662482" y="657863"/>
            <a:ext cx="2061232" cy="293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l="19231" t="29087" r="61983" b="20192"/>
          <a:stretch>
            <a:fillRect/>
          </a:stretch>
        </p:blipFill>
        <p:spPr bwMode="auto">
          <a:xfrm rot="862664">
            <a:off x="3815860" y="552084"/>
            <a:ext cx="1987896" cy="3017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 l="17068" t="22115" r="60362" b="21635"/>
          <a:stretch>
            <a:fillRect/>
          </a:stretch>
        </p:blipFill>
        <p:spPr bwMode="auto">
          <a:xfrm>
            <a:off x="2268418" y="3584737"/>
            <a:ext cx="2110152" cy="2956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 l="18825" t="29808" r="62524" b="21154"/>
          <a:stretch>
            <a:fillRect/>
          </a:stretch>
        </p:blipFill>
        <p:spPr bwMode="auto">
          <a:xfrm rot="20763252">
            <a:off x="6664570" y="565003"/>
            <a:ext cx="2068260" cy="3057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 l="17609" t="20433" r="60632" b="21635"/>
          <a:stretch>
            <a:fillRect/>
          </a:stretch>
        </p:blipFill>
        <p:spPr bwMode="auto">
          <a:xfrm>
            <a:off x="8176848" y="3619700"/>
            <a:ext cx="2022229" cy="30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8"/>
          <a:srcRect l="14635" t="22596" r="67660" b="32452"/>
          <a:stretch>
            <a:fillRect/>
          </a:stretch>
        </p:blipFill>
        <p:spPr bwMode="auto">
          <a:xfrm rot="863833">
            <a:off x="9692150" y="664637"/>
            <a:ext cx="2022783" cy="2887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225D32D-871E-4F43-A7EA-11A32EE31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53" y="0"/>
            <a:ext cx="1116635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354FA01-F915-4321-990E-7F56E6CF5E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70"/>
          <a:stretch/>
        </p:blipFill>
        <p:spPr>
          <a:xfrm>
            <a:off x="2498879" y="501753"/>
            <a:ext cx="3714494" cy="581722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FE614C0-C4E5-4716-8DF3-C7D22BF58D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19950" b="5977"/>
          <a:stretch/>
        </p:blipFill>
        <p:spPr>
          <a:xfrm>
            <a:off x="6160622" y="449000"/>
            <a:ext cx="3621223" cy="58638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697401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D228206-B1AB-4841-B8F5-80719C72A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267" y="0"/>
            <a:ext cx="6587734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DB71EF7-E540-4926-8181-33E5FD19C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198533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94273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25E4FD6-BFD4-45BA-B1F3-D7FCE0CED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" y="0"/>
            <a:ext cx="12182535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770BAA9-760E-4FAD-BD4C-FE95E0689D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07" t="16420" r="10742"/>
          <a:stretch/>
        </p:blipFill>
        <p:spPr>
          <a:xfrm>
            <a:off x="1867391" y="0"/>
            <a:ext cx="8669868" cy="684889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51F0A2E-4059-4F65-A1F8-636649081A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2103" y="1481668"/>
            <a:ext cx="2858191" cy="6233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23EC023-7779-494B-8358-5988307EB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0077" y="-289216"/>
            <a:ext cx="3389974" cy="34884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3093CBD-14A0-4499-B5A0-0A49A8F967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382347">
            <a:off x="9326644" y="2158660"/>
            <a:ext cx="3625281" cy="373060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50383CA-FDD5-4BFA-AC5E-F894BD9D63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43739" y="-678518"/>
            <a:ext cx="3987130" cy="41029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9B25DF8-3D71-4B2B-97A8-3A1037745E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044641">
            <a:off x="-786212" y="2473370"/>
            <a:ext cx="3748678" cy="38575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318422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643E06C-FF33-41A9-BE04-258441267CB6}"/>
              </a:ext>
            </a:extLst>
          </p:cNvPr>
          <p:cNvSpPr/>
          <p:nvPr/>
        </p:nvSpPr>
        <p:spPr>
          <a:xfrm>
            <a:off x="0" y="15949"/>
            <a:ext cx="12192000" cy="6858000"/>
          </a:xfrm>
          <a:prstGeom prst="rect">
            <a:avLst/>
          </a:prstGeom>
          <a:solidFill>
            <a:srgbClr val="FFFF00">
              <a:alpha val="2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C70AF32-1AAD-48CD-9A1A-BBBB3A8BA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-15949"/>
            <a:ext cx="9144001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84D4317-6414-453B-B996-20EC88E4CE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1731">
            <a:off x="9721811" y="265217"/>
            <a:ext cx="2610032" cy="21076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7EB7BAD-5340-418D-9693-9946DAE87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618346">
            <a:off x="-444333" y="1951044"/>
            <a:ext cx="3180685" cy="29557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33E0E45-2836-4A12-882F-099BAEDF13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4302754">
            <a:off x="10304073" y="2514183"/>
            <a:ext cx="2251856" cy="182963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B07FE1E-4CF6-4F73-906D-7E1D647CA2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19040"/>
            <a:ext cx="1902278" cy="154560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4D569451-093C-441B-96CB-030BDAF49A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4973">
            <a:off x="299548" y="-355973"/>
            <a:ext cx="1975924" cy="262145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FDE5CC4A-9A3C-43D9-A42C-F6E3E225C1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04995" y="4345674"/>
            <a:ext cx="2712955" cy="31214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37351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2BD1DB6-ADE6-4BC4-AB13-2888A7887D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761" b="2888"/>
          <a:stretch/>
        </p:blipFill>
        <p:spPr>
          <a:xfrm>
            <a:off x="342852" y="-13332"/>
            <a:ext cx="6523612" cy="688466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EE07481-7DEE-4F69-83A0-2EE8743BF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444" y="268288"/>
            <a:ext cx="4161783" cy="9509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07E75EE-DEF7-446A-8C36-61D913DAF3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93" b="3950"/>
          <a:stretch/>
        </p:blipFill>
        <p:spPr>
          <a:xfrm>
            <a:off x="7044265" y="0"/>
            <a:ext cx="4724402" cy="68921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93658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BC1D89FC-96A4-453C-8280-156982B86FAD}"/>
              </a:ext>
            </a:extLst>
          </p:cNvPr>
          <p:cNvSpPr/>
          <p:nvPr/>
        </p:nvSpPr>
        <p:spPr>
          <a:xfrm>
            <a:off x="0" y="15949"/>
            <a:ext cx="12192000" cy="6858000"/>
          </a:xfrm>
          <a:prstGeom prst="rect">
            <a:avLst/>
          </a:prstGeom>
          <a:solidFill>
            <a:srgbClr val="FFFF00">
              <a:alpha val="2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64BC56A-906A-4B33-BC11-1270535B17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839"/>
          <a:stretch/>
        </p:blipFill>
        <p:spPr>
          <a:xfrm>
            <a:off x="6316134" y="14711"/>
            <a:ext cx="5875866" cy="68285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3E70E6A-329E-47CA-BC29-F9F87D5F06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839"/>
          <a:stretch/>
        </p:blipFill>
        <p:spPr>
          <a:xfrm>
            <a:off x="1" y="0"/>
            <a:ext cx="5875866" cy="68285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1612AA7-D86D-476C-BF38-E9624A085FC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79070" y="4035138"/>
            <a:ext cx="2633860" cy="2806913"/>
          </a:xfrm>
          <a:prstGeom prst="flowChartConnector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1121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8E78D8-2906-4FF0-847B-852B7A7C38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778" t="13951" r="11181" b="13086"/>
          <a:stretch/>
        </p:blipFill>
        <p:spPr>
          <a:xfrm>
            <a:off x="0" y="0"/>
            <a:ext cx="9364477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EF2A8E4-14D5-4D39-AF6D-EABD743E53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6786" y="883819"/>
            <a:ext cx="2975213" cy="41584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515116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41</Words>
  <Application>Microsoft Office PowerPoint</Application>
  <PresentationFormat>Произвольный</PresentationFormat>
  <Paragraphs>11</Paragraphs>
  <Slides>25</Slides>
  <Notes>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MarinaTihomirovaSpb@outlook.com</cp:lastModifiedBy>
  <cp:revision>32</cp:revision>
  <dcterms:created xsi:type="dcterms:W3CDTF">2024-05-10T05:43:19Z</dcterms:created>
  <dcterms:modified xsi:type="dcterms:W3CDTF">2024-05-15T04:03:54Z</dcterms:modified>
</cp:coreProperties>
</file>