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17"/>
  </p:handoutMasterIdLst>
  <p:sldIdLst>
    <p:sldId id="256" r:id="rId2"/>
    <p:sldId id="257" r:id="rId3"/>
    <p:sldId id="258" r:id="rId4"/>
    <p:sldId id="259" r:id="rId5"/>
    <p:sldId id="261" r:id="rId6"/>
    <p:sldId id="270" r:id="rId7"/>
    <p:sldId id="262" r:id="rId8"/>
    <p:sldId id="265" r:id="rId9"/>
    <p:sldId id="264" r:id="rId10"/>
    <p:sldId id="263" r:id="rId11"/>
    <p:sldId id="267" r:id="rId12"/>
    <p:sldId id="266" r:id="rId13"/>
    <p:sldId id="268" r:id="rId14"/>
    <p:sldId id="260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64" y="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643648-7698-4737-AD6B-420A7D88D5E0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406EAE-22EA-489F-9A0D-7AC5764CF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7190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ABCA-3E5D-4123-852F-6D2DE61836A1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7B503-6AEF-43E9-8187-31407F60EE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ABCA-3E5D-4123-852F-6D2DE61836A1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7B503-6AEF-43E9-8187-31407F60EE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ABCA-3E5D-4123-852F-6D2DE61836A1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7B503-6AEF-43E9-8187-31407F60EE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ABCA-3E5D-4123-852F-6D2DE61836A1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7B503-6AEF-43E9-8187-31407F60EE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ABCA-3E5D-4123-852F-6D2DE61836A1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7B503-6AEF-43E9-8187-31407F60EE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ABCA-3E5D-4123-852F-6D2DE61836A1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7B503-6AEF-43E9-8187-31407F60EE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ABCA-3E5D-4123-852F-6D2DE61836A1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7B503-6AEF-43E9-8187-31407F60EE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ABCA-3E5D-4123-852F-6D2DE61836A1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7B503-6AEF-43E9-8187-31407F60EE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ABCA-3E5D-4123-852F-6D2DE61836A1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7B503-6AEF-43E9-8187-31407F60EE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ABCA-3E5D-4123-852F-6D2DE61836A1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7B503-6AEF-43E9-8187-31407F60EE1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ABCA-3E5D-4123-852F-6D2DE61836A1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C37B503-6AEF-43E9-8187-31407F60EE1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2C37B503-6AEF-43E9-8187-31407F60EE1A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9DD5ABCA-3E5D-4123-852F-6D2DE61836A1}" type="datetimeFigureOut">
              <a:rPr lang="ru-RU" smtClean="0"/>
              <a:t>29.01.2024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319015"/>
            <a:ext cx="7772400" cy="1470025"/>
          </a:xfrm>
        </p:spPr>
        <p:txBody>
          <a:bodyPr/>
          <a:lstStyle/>
          <a:p>
            <a:pPr algn="l"/>
            <a:r>
              <a:rPr lang="ru-RU" sz="3600" dirty="0" smtClean="0"/>
              <a:t>Черчение в рамках </a:t>
            </a:r>
            <a:br>
              <a:rPr lang="ru-RU" sz="3600" dirty="0" smtClean="0"/>
            </a:br>
            <a:r>
              <a:rPr lang="ru-RU" sz="3600" dirty="0" smtClean="0"/>
              <a:t>уроков технологии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9992" y="3886200"/>
            <a:ext cx="4104456" cy="17526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у</a:t>
            </a:r>
            <a:r>
              <a:rPr lang="ru-RU" dirty="0" smtClean="0">
                <a:solidFill>
                  <a:schemeClr val="tx1"/>
                </a:solidFill>
              </a:rPr>
              <a:t>читель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информатики и ИКТ и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технологии</a:t>
            </a:r>
          </a:p>
          <a:p>
            <a:r>
              <a:rPr lang="ru-RU" dirty="0" err="1" smtClean="0">
                <a:solidFill>
                  <a:schemeClr val="tx1"/>
                </a:solidFill>
              </a:rPr>
              <a:t>Рубекина</a:t>
            </a:r>
            <a:r>
              <a:rPr lang="ru-RU" dirty="0" smtClean="0">
                <a:solidFill>
                  <a:schemeClr val="tx1"/>
                </a:solidFill>
              </a:rPr>
              <a:t> Ю.А.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07904" y="6021288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Санкт-Петербург</a:t>
            </a:r>
          </a:p>
          <a:p>
            <a:pPr algn="ctr"/>
            <a:r>
              <a:rPr lang="ru-RU" dirty="0" smtClean="0"/>
              <a:t>2024 год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3" t="40831" r="42825" b="27532"/>
          <a:stretch/>
        </p:blipFill>
        <p:spPr bwMode="auto">
          <a:xfrm>
            <a:off x="4699792" y="0"/>
            <a:ext cx="3760640" cy="2924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2258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80617" y="0"/>
            <a:ext cx="4982766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895182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3" t="1195" r="3290" b="1949"/>
          <a:stretch/>
        </p:blipFill>
        <p:spPr>
          <a:xfrm rot="16200000">
            <a:off x="1696291" y="-248019"/>
            <a:ext cx="5472608" cy="749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3371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9" t="49119" r="22915"/>
          <a:stretch/>
        </p:blipFill>
        <p:spPr>
          <a:xfrm rot="5400000">
            <a:off x="14043" y="354110"/>
            <a:ext cx="4507404" cy="43204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1" t="2579" r="16373" b="50000"/>
          <a:stretch/>
        </p:blipFill>
        <p:spPr>
          <a:xfrm rot="5400000">
            <a:off x="4021513" y="2249603"/>
            <a:ext cx="4845563" cy="4032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610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4" t="1384" r="5052" b="2893"/>
          <a:stretch/>
        </p:blipFill>
        <p:spPr>
          <a:xfrm rot="16200000">
            <a:off x="1508267" y="-348027"/>
            <a:ext cx="5472607" cy="7698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5758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Подготовка к 3-</a:t>
            </a:r>
            <a:r>
              <a:rPr lang="en-US" dirty="0" smtClean="0"/>
              <a:t>d</a:t>
            </a:r>
            <a:r>
              <a:rPr lang="ru-RU" dirty="0" smtClean="0"/>
              <a:t> моделированию: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Навыки </a:t>
            </a:r>
            <a:r>
              <a:rPr lang="ru-RU" dirty="0"/>
              <a:t>создания ассоциативного чертежа детали с выполнением основных видов, необходимых разрезов, сечений, выносных элементов, местных разрезов </a:t>
            </a:r>
            <a:r>
              <a:rPr lang="ru-RU" dirty="0" smtClean="0"/>
              <a:t>помогут в дальнейшем при создании 3-D моделей на информатике.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068960"/>
            <a:ext cx="3384376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79487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ru-RU" dirty="0" smtClean="0"/>
              <a:t>Изучая </a:t>
            </a:r>
            <a:r>
              <a:rPr lang="ru-RU" dirty="0"/>
              <a:t>многие предметы в школе, учащиеся в основном имеют дело с изображением плоских фигур. Многие ученики к 7-9 классу плохо ориентируются в определении плоских и пространственных </a:t>
            </a:r>
            <a:r>
              <a:rPr lang="ru-RU" dirty="0" smtClean="0"/>
              <a:t>фигур. </a:t>
            </a:r>
          </a:p>
          <a:p>
            <a:pPr marL="114300" indent="0">
              <a:buNone/>
            </a:pPr>
            <a:r>
              <a:rPr lang="ru-RU" dirty="0" smtClean="0"/>
              <a:t>На </a:t>
            </a:r>
            <a:r>
              <a:rPr lang="ru-RU" dirty="0"/>
              <a:t>уроках технологии учащиеся не только осваивают приемы выполнения чертежа, но развивают образное </a:t>
            </a:r>
            <a:r>
              <a:rPr lang="ru-RU" dirty="0" smtClean="0"/>
              <a:t>и пространственное мышление</a:t>
            </a:r>
            <a:r>
              <a:rPr lang="ru-RU" dirty="0"/>
              <a:t>.</a:t>
            </a:r>
          </a:p>
          <a:p>
            <a:pPr marL="11430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8591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Поручение Президента </a:t>
            </a:r>
            <a:br>
              <a:rPr lang="ru-RU" dirty="0" smtClean="0"/>
            </a:br>
            <a:r>
              <a:rPr lang="ru-RU" dirty="0" smtClean="0"/>
              <a:t>на 2024-2025 учебный год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7620000" cy="441196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Правительству РФ поручено с указанного учебного года </a:t>
            </a:r>
            <a:r>
              <a:rPr lang="ru-RU" dirty="0" smtClean="0"/>
              <a:t>поручено обеспечить </a:t>
            </a:r>
            <a:r>
              <a:rPr lang="ru-RU" dirty="0"/>
              <a:t>освоение основ черчения учениками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5-9 </a:t>
            </a:r>
            <a:r>
              <a:rPr lang="ru-RU" dirty="0"/>
              <a:t>классов, а также изучение учебного курса "Черчение" учениками 10-11 классов, которые обучаются по технологическому (инженерному) профилю.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077072"/>
            <a:ext cx="3531856" cy="2339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4600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Черчение на технологии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Каждый человек должен </a:t>
            </a:r>
            <a:r>
              <a:rPr lang="ru-RU" dirty="0"/>
              <a:t>уметь прочитать простой чертеж какого-либо изделия, начертить технический рисунок, эскиз. В современном учебном плане «Черчение» исключен как самостоятельный </a:t>
            </a:r>
            <a:r>
              <a:rPr lang="ru-RU" dirty="0" smtClean="0"/>
              <a:t>предмет.</a:t>
            </a:r>
          </a:p>
          <a:p>
            <a:pPr marL="0" indent="0">
              <a:buNone/>
            </a:pPr>
            <a:r>
              <a:rPr lang="ru-RU" dirty="0" smtClean="0"/>
              <a:t>Люди </a:t>
            </a:r>
            <a:r>
              <a:rPr lang="ru-RU" dirty="0"/>
              <a:t>не смогут освоить </a:t>
            </a:r>
            <a:r>
              <a:rPr lang="ru-RU" dirty="0" smtClean="0"/>
              <a:t>моделирование и </a:t>
            </a:r>
            <a:r>
              <a:rPr lang="ru-RU" dirty="0" err="1" smtClean="0"/>
              <a:t>нанотехнологии</a:t>
            </a:r>
            <a:r>
              <a:rPr lang="ru-RU" dirty="0"/>
              <a:t>, если они с детских лет не ознакомлены с основами графической </a:t>
            </a:r>
            <a:r>
              <a:rPr lang="ru-RU" dirty="0" smtClean="0"/>
              <a:t>грамоты </a:t>
            </a:r>
            <a:r>
              <a:rPr lang="ru-RU" dirty="0"/>
              <a:t>и не занимались ручным трудом.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494235"/>
            <a:ext cx="5461133" cy="1887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7216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Черчение дает азы технической грамотности, что важно для цивилизованного существования в нашем технологически ускоренно развивающемся мире.  Пространственное, конструктивно-пространственное, образно-пространственное проектное мышление формируется у школьников при изучении черчения в школе, начертательной геометрии, построении чертежей. 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Черчение на технологии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005373"/>
            <a:ext cx="2664296" cy="244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4721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Главной </a:t>
            </a:r>
            <a:r>
              <a:rPr lang="ru-RU" dirty="0"/>
              <a:t>задачей подготовительного уровня обучения черчению на </a:t>
            </a:r>
            <a:r>
              <a:rPr lang="ru-RU" dirty="0" smtClean="0"/>
              <a:t>уроках </a:t>
            </a:r>
            <a:r>
              <a:rPr lang="ru-RU" dirty="0"/>
              <a:t>является формирование базовых элементов графической грамоты учащихся 5-8-х классов. Для занятий я подбираю учебный материал с учетом распространенности изучаемых технологий в сфере производства и образования, отражения в них современных стандартов и требований к оформлению чертежей. На уроках осуществляю знакомство обучающихся с миром профессий, что способствует выбору жизненных, профессиональных планов учащихся.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Черчение на технологии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4733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Черчение на технологии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ru-RU" dirty="0"/>
              <a:t>Основной задачей черчения в школе является развитие пространственных представлений, имеющих большое значение в производственной деятельности, необходимо научить анализировать форму и конструкцию предметов и их графические изображение, читать и выполнять чертежи деталей, читать несложные сборочные и строительные чертежи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962556"/>
            <a:ext cx="3456384" cy="2803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8677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Практическая часть уроков: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64" t="1969" r="10821"/>
          <a:stretch/>
        </p:blipFill>
        <p:spPr>
          <a:xfrm rot="5400000">
            <a:off x="1345873" y="534446"/>
            <a:ext cx="2536164" cy="443683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04" t="5598" r="3460" b="18050"/>
          <a:stretch/>
        </p:blipFill>
        <p:spPr>
          <a:xfrm rot="16200000">
            <a:off x="4672721" y="2464184"/>
            <a:ext cx="2154479" cy="5812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173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1" r="19225" b="8742"/>
          <a:stretch/>
        </p:blipFill>
        <p:spPr>
          <a:xfrm rot="5400000">
            <a:off x="1580552" y="-1376667"/>
            <a:ext cx="3312369" cy="62584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82" t="1950" r="18050" b="12013"/>
          <a:stretch/>
        </p:blipFill>
        <p:spPr>
          <a:xfrm rot="5400000">
            <a:off x="4439782" y="2162674"/>
            <a:ext cx="3346448" cy="5838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54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6" r="1949" b="1195"/>
          <a:stretch/>
        </p:blipFill>
        <p:spPr>
          <a:xfrm rot="16200000">
            <a:off x="2148768" y="-48239"/>
            <a:ext cx="5089871" cy="710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2967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136</TotalTime>
  <Words>331</Words>
  <Application>Microsoft Office PowerPoint</Application>
  <PresentationFormat>Экран (4:3)</PresentationFormat>
  <Paragraphs>25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Соседство</vt:lpstr>
      <vt:lpstr>Черчение в рамках  уроков технологии</vt:lpstr>
      <vt:lpstr>Поручение Президента  на 2024-2025 учебный год</vt:lpstr>
      <vt:lpstr>Черчение на технологии</vt:lpstr>
      <vt:lpstr>Черчение на технологии</vt:lpstr>
      <vt:lpstr>Черчение на технологии</vt:lpstr>
      <vt:lpstr>Черчение на технологии</vt:lpstr>
      <vt:lpstr>Практическая часть уроков: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Подготовка к 3-d моделированию:</vt:lpstr>
      <vt:lpstr>Заключение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Черчение в рамках уроков технологии</dc:title>
  <dc:creator>User</dc:creator>
  <cp:lastModifiedBy>Учитель</cp:lastModifiedBy>
  <cp:revision>11</cp:revision>
  <cp:lastPrinted>2024-01-29T11:26:11Z</cp:lastPrinted>
  <dcterms:created xsi:type="dcterms:W3CDTF">2024-01-29T08:11:20Z</dcterms:created>
  <dcterms:modified xsi:type="dcterms:W3CDTF">2024-01-29T11:34:14Z</dcterms:modified>
</cp:coreProperties>
</file>