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81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45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6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330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98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109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19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47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549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333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A6C71-17B8-4188-A918-5C17806ED8E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FA09B-3B43-4313-95BB-D78BC9AAE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41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rybalka-v-karelii/4-&#1083;&#1091;&#1095;&#1096;&#1080;&#1093;-&#1084;&#1077;&#1089;&#1090;&#1072;-&#1076;&#1083;&#1103;-&#1088;&#1099;&#1073;&#1072;&#1083;&#1082;&#1080;?authuser=1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Организация групповой работы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dirty="0" smtClean="0"/>
              <a:t>с помощью </a:t>
            </a:r>
            <a:r>
              <a:rPr lang="ru-RU" sz="4400" dirty="0" err="1" smtClean="0"/>
              <a:t>интернет-ресурсов</a:t>
            </a:r>
            <a:endParaRPr lang="ru-RU" sz="4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376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64" y="222592"/>
            <a:ext cx="11138827" cy="589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68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47" y="442999"/>
            <a:ext cx="11488928" cy="564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15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58" y="587828"/>
            <a:ext cx="11744330" cy="558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97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7365"/>
          <a:stretch/>
        </p:blipFill>
        <p:spPr>
          <a:xfrm>
            <a:off x="525099" y="814812"/>
            <a:ext cx="11345696" cy="59119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65" y="216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hlinkClick r:id="rId3"/>
              </a:rPr>
              <a:t>https://sites.google.com/view/rybalka-v-karelii/4-лучших-места-для-рыбалки?authuser=1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947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623"/>
          <a:stretch/>
        </p:blipFill>
        <p:spPr>
          <a:xfrm>
            <a:off x="2145671" y="95520"/>
            <a:ext cx="8087055" cy="676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618" y="0"/>
            <a:ext cx="8210550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0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689" t="17325" r="24952" b="7595"/>
          <a:stretch/>
        </p:blipFill>
        <p:spPr>
          <a:xfrm>
            <a:off x="970085" y="65359"/>
            <a:ext cx="9697915" cy="667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43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504825"/>
            <a:ext cx="1234440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9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06" y="1046284"/>
            <a:ext cx="11522437" cy="50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76" y="635650"/>
            <a:ext cx="11889809" cy="535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44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38" y="1433145"/>
            <a:ext cx="11667204" cy="365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834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68" y="925996"/>
            <a:ext cx="11370607" cy="43125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51355" y="184262"/>
            <a:ext cx="382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Фишбоун</a:t>
            </a:r>
            <a:r>
              <a:rPr lang="ru-RU" dirty="0" smtClean="0"/>
              <a:t>» (</a:t>
            </a:r>
            <a:r>
              <a:rPr lang="en-US" dirty="0" smtClean="0"/>
              <a:t>fishbone – </a:t>
            </a:r>
            <a:r>
              <a:rPr lang="ru-RU" dirty="0" smtClean="0"/>
              <a:t>рыбья кость)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33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42" y="363374"/>
            <a:ext cx="11524695" cy="60972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11718" y="6091289"/>
            <a:ext cx="382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Фишбоун</a:t>
            </a:r>
            <a:r>
              <a:rPr lang="ru-RU" dirty="0" smtClean="0"/>
              <a:t>» (</a:t>
            </a:r>
            <a:r>
              <a:rPr lang="en-US" dirty="0" smtClean="0"/>
              <a:t>fishbone – </a:t>
            </a:r>
            <a:r>
              <a:rPr lang="ru-RU" dirty="0" smtClean="0"/>
              <a:t>рыбья кость)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2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26" y="278206"/>
            <a:ext cx="11400747" cy="541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511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27</Words>
  <Application>Microsoft Office PowerPoint</Application>
  <PresentationFormat>Широкоэкранный</PresentationFormat>
  <Paragraphs>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Организация групповой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групповой работы</dc:title>
  <dc:creator>Светлана Гусева</dc:creator>
  <cp:lastModifiedBy>Светлана Гусева</cp:lastModifiedBy>
  <cp:revision>7</cp:revision>
  <dcterms:created xsi:type="dcterms:W3CDTF">2024-01-29T05:56:12Z</dcterms:created>
  <dcterms:modified xsi:type="dcterms:W3CDTF">2024-01-29T09:23:10Z</dcterms:modified>
</cp:coreProperties>
</file>