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95" r:id="rId9"/>
    <p:sldId id="296" r:id="rId10"/>
    <p:sldId id="287" r:id="rId11"/>
    <p:sldId id="286" r:id="rId12"/>
    <p:sldId id="285" r:id="rId13"/>
    <p:sldId id="297" r:id="rId14"/>
    <p:sldId id="289" r:id="rId15"/>
    <p:sldId id="288" r:id="rId16"/>
    <p:sldId id="299" r:id="rId17"/>
    <p:sldId id="290" r:id="rId18"/>
    <p:sldId id="293" r:id="rId19"/>
    <p:sldId id="294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62DCF5-DED4-4AE7-8657-355E4B8A55AB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267154-B870-4EE0-A0BD-B57937958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74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A7E83-638F-4E93-9310-45BD062C09C0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CA344-289C-409D-8058-BF44FAD00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16E5-42E0-43B9-8403-04C873B3DDD0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B330B-3E67-4BB1-A8DD-051526118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4A3C3-6191-4FD6-B983-18CCFAEFC87E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8FA3-205F-4AC9-94D7-C1CEC3670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B6B85-12E8-4FCF-B6DB-F7F8D96C1B89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0908-BCC1-421C-BB8D-5BFF96871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739F9-28C8-49A1-90A7-C26CDC07E41E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066A0-1722-4975-A454-4456156BA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703A8-57E4-449A-8C58-B5B54DEF03DD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D9B0-CDE7-42EE-97EB-F976234C0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F025-5E9F-48F5-81AB-3F2A57A13420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E4139-0818-463A-A314-A75B50B3A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34A14-08A6-4711-9CA3-6B2B70390FD8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4A7F-7AB5-414E-8ECC-55E577A7F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10209-26C1-46BD-82EE-F2F5293B8150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52F5-692A-42BE-9098-8A47EF92D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F492C-E927-4545-A626-66AEA2F0066E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191E-3E91-4C38-B0A2-5B8E71EFC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ED38F-CB14-44B4-9B2B-DD3C17AFFD3E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16804-530A-4BDA-AE01-40A1B94C0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C19B36-5D18-4000-8989-92B14B9B0680}" type="datetime1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1E87A5-EED1-4CD8-9702-5AAA23C8F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hyperlink" Target="http://photo.qip.ru/photo/mau/95296322/104550896.jpg" TargetMode="Externa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img0.liveinternet.ru/images/attach/b/0/16148/16148713_proryv_blokady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34.jpeg"/><Relationship Id="rId4" Type="http://schemas.openxmlformats.org/officeDocument/2006/relationships/hyperlink" Target="http://photo.qip.ru/photo/mau/95296322/104550896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kea\Desktop\&#1042;&#1099;&#1089;&#1090;&#1091;&#1087;&#1083;&#1077;&#1085;&#1080;&#1077;%20&#1048;&#1052;&#1062;\&#1074;&#1099;&#1089;&#1090;&#1091;&#1087;&#1083;&#1077;&#1085;&#1080;&#1077;\2%20metronom.mp3" TargetMode="Externa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ВЕЛИКАЯ ОТЕЧЕСТВЕННАЯ ВОЙНА</a:t>
            </a:r>
            <a:br>
              <a:rPr lang="ru-RU" sz="4000" b="1" dirty="0" smtClean="0"/>
            </a:br>
            <a:r>
              <a:rPr lang="ru-RU" sz="4000" b="1" dirty="0" smtClean="0"/>
              <a:t>1941-1945</a:t>
            </a:r>
          </a:p>
        </p:txBody>
      </p:sp>
      <p:pic>
        <p:nvPicPr>
          <p:cNvPr id="4" name="Рисунок 3" descr="C:\Users\kea\Desktop\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3914403" cy="236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kea\Desktop\iX0BCZFA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4320480" cy="218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kea\Desktop\1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844824"/>
            <a:ext cx="32403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kea\Desktop\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437112"/>
            <a:ext cx="34563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7"/>
          <p:cNvSpPr>
            <a:spLocks noGrp="1"/>
          </p:cNvSpPr>
          <p:nvPr>
            <p:ph sz="half" idx="1"/>
          </p:nvPr>
        </p:nvSpPr>
        <p:spPr>
          <a:xfrm>
            <a:off x="1187624" y="116632"/>
            <a:ext cx="7344816" cy="108012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/>
              <a:t>Блокада Ленинграда</a:t>
            </a:r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2987675" y="4365625"/>
            <a:ext cx="5795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42000"/>
          </a:blip>
          <a:srcRect l="1648" t="5994" r="7292" b="4680"/>
          <a:stretch>
            <a:fillRect/>
          </a:stretch>
        </p:blipFill>
        <p:spPr bwMode="auto">
          <a:xfrm>
            <a:off x="4716016" y="1052736"/>
            <a:ext cx="3843945" cy="26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l="3545" t="17719" r="26762" b="25433"/>
          <a:stretch>
            <a:fillRect/>
          </a:stretch>
        </p:blipFill>
        <p:spPr bwMode="auto">
          <a:xfrm>
            <a:off x="551734" y="3861048"/>
            <a:ext cx="3912316" cy="255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0d034bb2a861024557ab2bd996f5c7a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38163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10455089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933056"/>
            <a:ext cx="410368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7"/>
          <p:cNvSpPr>
            <a:spLocks noGrp="1"/>
          </p:cNvSpPr>
          <p:nvPr>
            <p:ph sz="half" idx="1"/>
          </p:nvPr>
        </p:nvSpPr>
        <p:spPr>
          <a:xfrm>
            <a:off x="1187624" y="116632"/>
            <a:ext cx="7344816" cy="108012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/>
              <a:t>Дети войны</a:t>
            </a:r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2987675" y="4365625"/>
            <a:ext cx="5795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20673" t="30269" r="32671" b="28387"/>
          <a:stretch>
            <a:fillRect/>
          </a:stretch>
        </p:blipFill>
        <p:spPr bwMode="auto">
          <a:xfrm>
            <a:off x="899592" y="3933056"/>
            <a:ext cx="3828804" cy="271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kea\Desktop\iR4V4YHPK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00808"/>
            <a:ext cx="3232971" cy="341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kea\Desktop\iHO3780UH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80728"/>
            <a:ext cx="4145878" cy="27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7"/>
          <p:cNvSpPr>
            <a:spLocks noGrp="1"/>
          </p:cNvSpPr>
          <p:nvPr>
            <p:ph sz="half" idx="1"/>
          </p:nvPr>
        </p:nvSpPr>
        <p:spPr>
          <a:xfrm>
            <a:off x="0" y="332656"/>
            <a:ext cx="9252520" cy="108012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/>
              <a:t>Дети встретили войну в разном возрасте</a:t>
            </a:r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2987675" y="4365625"/>
            <a:ext cx="5795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6" name="Содержимое 5" descr="C:\Users\kea\Desktop\iXQ5HRWJZ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41682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7"/>
          <p:cNvSpPr>
            <a:spLocks noGrp="1"/>
          </p:cNvSpPr>
          <p:nvPr>
            <p:ph sz="half" idx="1"/>
          </p:nvPr>
        </p:nvSpPr>
        <p:spPr>
          <a:xfrm>
            <a:off x="1187624" y="188640"/>
            <a:ext cx="7344816" cy="108012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/>
              <a:t>Легендарный Севастополь</a:t>
            </a:r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2987675" y="4365625"/>
            <a:ext cx="5795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5" name="Содержимое 4" descr="C:\Users\kea\Desktop\s120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b="2493"/>
          <a:stretch>
            <a:fillRect/>
          </a:stretch>
        </p:blipFill>
        <p:spPr bwMode="auto">
          <a:xfrm>
            <a:off x="395536" y="908720"/>
            <a:ext cx="4674192" cy="284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kea\Desktop\iJAOEL5B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367240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kea\Desktop\iM8KSKY8O.jpg"/>
          <p:cNvPicPr/>
          <p:nvPr/>
        </p:nvPicPr>
        <p:blipFill>
          <a:blip r:embed="rId4" cstate="print"/>
          <a:srcRect l="66776" t="9402" r="1266" b="43824"/>
          <a:stretch>
            <a:fillRect/>
          </a:stretch>
        </p:blipFill>
        <p:spPr bwMode="auto">
          <a:xfrm>
            <a:off x="5436096" y="1772816"/>
            <a:ext cx="33843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7"/>
          <p:cNvSpPr>
            <a:spLocks noGrp="1"/>
          </p:cNvSpPr>
          <p:nvPr>
            <p:ph sz="half" idx="1"/>
          </p:nvPr>
        </p:nvSpPr>
        <p:spPr>
          <a:xfrm>
            <a:off x="1187624" y="116632"/>
            <a:ext cx="7344816" cy="108012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/>
              <a:t>Женщины и война</a:t>
            </a:r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2987675" y="4365625"/>
            <a:ext cx="5795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7" name="Рисунок 6" descr="C:\Users\kea\Desktop\i0K3WMG1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052736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http://smartnews.ru/storage/c/2013/01/18/1358494277_195013_70.jpe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4425007" cy="281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kea\Desktop\04_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4516223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kea\Desktop\b961_b45d4a0ori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933056"/>
            <a:ext cx="37444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7"/>
          <p:cNvSpPr>
            <a:spLocks noGrp="1"/>
          </p:cNvSpPr>
          <p:nvPr>
            <p:ph sz="half" idx="1"/>
          </p:nvPr>
        </p:nvSpPr>
        <p:spPr>
          <a:xfrm>
            <a:off x="1187624" y="188640"/>
            <a:ext cx="7344816" cy="108012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/>
              <a:t>Подвиг Алексея Маресьева</a:t>
            </a:r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2987675" y="4365625"/>
            <a:ext cx="5795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6" name="Рисунок 5" descr="C:\Users\kea\Desktop\iV19J3HXV.jpg"/>
          <p:cNvPicPr/>
          <p:nvPr/>
        </p:nvPicPr>
        <p:blipFill>
          <a:blip r:embed="rId2" cstate="print"/>
          <a:srcRect l="10422" t="2566" r="9081" b="19818"/>
          <a:stretch>
            <a:fillRect/>
          </a:stretch>
        </p:blipFill>
        <p:spPr bwMode="auto">
          <a:xfrm>
            <a:off x="395536" y="1196752"/>
            <a:ext cx="47815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kea\Desktop\iCJNGJE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060848"/>
            <a:ext cx="3059647" cy="383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7"/>
          <p:cNvSpPr>
            <a:spLocks noGrp="1"/>
          </p:cNvSpPr>
          <p:nvPr>
            <p:ph sz="half" idx="1"/>
          </p:nvPr>
        </p:nvSpPr>
        <p:spPr>
          <a:xfrm>
            <a:off x="251520" y="116632"/>
            <a:ext cx="8892480" cy="108012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/>
              <a:t>…И мы пришли освобождать Европу</a:t>
            </a:r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2987675" y="4365625"/>
            <a:ext cx="5795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11" name="Рисунок 10" descr="C:\Users\kea\Desktop\i8AYTFHNG.jpg"/>
          <p:cNvPicPr/>
          <p:nvPr/>
        </p:nvPicPr>
        <p:blipFill>
          <a:blip r:embed="rId2" cstate="print"/>
          <a:srcRect b="2769"/>
          <a:stretch>
            <a:fillRect/>
          </a:stretch>
        </p:blipFill>
        <p:spPr bwMode="auto">
          <a:xfrm>
            <a:off x="755576" y="1124744"/>
            <a:ext cx="33843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5" descr="C:\Users\kea\Desktop\15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381642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7"/>
          <p:cNvSpPr>
            <a:spLocks noGrp="1"/>
          </p:cNvSpPr>
          <p:nvPr>
            <p:ph sz="half" idx="1"/>
          </p:nvPr>
        </p:nvSpPr>
        <p:spPr>
          <a:xfrm>
            <a:off x="1115616" y="188640"/>
            <a:ext cx="7344816" cy="108012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/>
              <a:t>Герои</a:t>
            </a:r>
            <a:r>
              <a:rPr lang="en-US" sz="4000" b="1" dirty="0" smtClean="0"/>
              <a:t>! </a:t>
            </a:r>
            <a:r>
              <a:rPr lang="ru-RU" sz="4000" b="1" dirty="0" smtClean="0"/>
              <a:t>Подвиги</a:t>
            </a:r>
            <a:r>
              <a:rPr lang="en-US" sz="4000" b="1" dirty="0" smtClean="0"/>
              <a:t>!</a:t>
            </a:r>
            <a:endParaRPr lang="ru-RU" sz="4000" b="1" dirty="0" smtClean="0"/>
          </a:p>
        </p:txBody>
      </p:sp>
      <p:pic>
        <p:nvPicPr>
          <p:cNvPr id="7" name="Рисунок 6" descr="C:\Users\kea\Desktop\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3901827" cy="258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kea\Desktop\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41044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kea\Desktop\iES30WXY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73016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kea\Desktop\1942_09_09-035-01_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980728"/>
            <a:ext cx="3628073" cy="239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7"/>
          <p:cNvSpPr>
            <a:spLocks noGrp="1"/>
          </p:cNvSpPr>
          <p:nvPr>
            <p:ph sz="half" idx="1"/>
          </p:nvPr>
        </p:nvSpPr>
        <p:spPr>
          <a:xfrm>
            <a:off x="1187624" y="188640"/>
            <a:ext cx="7344816" cy="108012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/>
              <a:t>«Нет!» – заявляем мы войне…</a:t>
            </a:r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2987675" y="4365625"/>
            <a:ext cx="5795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6" name="Picture 5" descr="16148713_proryv_blokady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5412455" cy="276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10455089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89040"/>
            <a:ext cx="4391719" cy="292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kea\Desktop\iRSILILSP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933056"/>
            <a:ext cx="3883025" cy="274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2987675" y="4365625"/>
            <a:ext cx="5795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6" name="Picture 4" descr="свеч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540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1628800"/>
            <a:ext cx="6959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Минута молчания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9" name="2 metron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57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7"/>
          <p:cNvSpPr>
            <a:spLocks noGrp="1"/>
          </p:cNvSpPr>
          <p:nvPr>
            <p:ph sz="half" idx="1"/>
          </p:nvPr>
        </p:nvSpPr>
        <p:spPr>
          <a:xfrm>
            <a:off x="395536" y="0"/>
            <a:ext cx="8496944" cy="108012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/>
              <a:t>Была самая короткая ночь в году. </a:t>
            </a:r>
            <a:endParaRPr lang="en-US" sz="4000" b="1" dirty="0" smtClean="0"/>
          </a:p>
          <a:p>
            <a:pPr algn="ctr" eaLnBrk="1" hangingPunct="1">
              <a:buNone/>
            </a:pPr>
            <a:r>
              <a:rPr lang="ru-RU" sz="4000" b="1" dirty="0" smtClean="0"/>
              <a:t>Люди мирно спали. </a:t>
            </a:r>
            <a:endParaRPr lang="en-US" sz="4000" b="1" dirty="0" smtClean="0"/>
          </a:p>
          <a:p>
            <a:pPr algn="ctr" eaLnBrk="1" hangingPunct="1">
              <a:buNone/>
            </a:pPr>
            <a:r>
              <a:rPr lang="ru-RU" sz="4000" b="1" dirty="0" smtClean="0"/>
              <a:t>И вдруг: Война! Война!</a:t>
            </a:r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2987675" y="4365625"/>
            <a:ext cx="5795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6" name="Содержимое 5" descr="C:\Users\kea\Desktop\iTFKC2G8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2657420" cy="402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kea\Desktop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04864"/>
            <a:ext cx="3695303" cy="210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kea\Desktop\iD4B55Q0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365104"/>
            <a:ext cx="3626743" cy="232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989138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smtClean="0"/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7"/>
          <p:cNvSpPr>
            <a:spLocks noGrp="1"/>
          </p:cNvSpPr>
          <p:nvPr>
            <p:ph sz="half" idx="1"/>
          </p:nvPr>
        </p:nvSpPr>
        <p:spPr>
          <a:xfrm>
            <a:off x="1187624" y="116632"/>
            <a:ext cx="7344816" cy="108012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/>
              <a:t>Нелегким был путь к Победе</a:t>
            </a:r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2987675" y="4365625"/>
            <a:ext cx="5795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6" name="Содержимое 7"/>
          <p:cNvSpPr>
            <a:spLocks noGrp="1"/>
          </p:cNvSpPr>
          <p:nvPr>
            <p:ph sz="half" idx="2"/>
          </p:nvPr>
        </p:nvSpPr>
        <p:spPr>
          <a:xfrm>
            <a:off x="467544" y="908720"/>
            <a:ext cx="8218487" cy="4929188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Битва под Москвой                     Битва на Курской дуге</a:t>
            </a:r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r>
              <a:rPr lang="ru-RU" dirty="0" smtClean="0"/>
              <a:t>Битва за Сталинград                     Битва за Севастополь</a:t>
            </a:r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5" name="Рисунок 4" descr="C:\Users\kea\Desktop\iM8KSKY8O.jpg"/>
          <p:cNvPicPr/>
          <p:nvPr/>
        </p:nvPicPr>
        <p:blipFill>
          <a:blip r:embed="rId2" cstate="print"/>
          <a:srcRect t="9402" r="406"/>
          <a:stretch>
            <a:fillRect/>
          </a:stretch>
        </p:blipFill>
        <p:spPr bwMode="auto">
          <a:xfrm>
            <a:off x="5508104" y="4581128"/>
            <a:ext cx="2990850" cy="204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kea\Desktop\iA3JFV9E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2808312" cy="253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kea\Desktop\iX738AGV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556792"/>
            <a:ext cx="34563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kea\Desktop\i9L40PYE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09120"/>
            <a:ext cx="1882277" cy="12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kea\Desktop\iHRIPX87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509120"/>
            <a:ext cx="1846471" cy="133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kea\Desktop\iUME24EVX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805264"/>
            <a:ext cx="1861251" cy="95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kea\Desktop\iB73AKFJD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5" y="5733255"/>
            <a:ext cx="1970911" cy="105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7"/>
          <p:cNvSpPr>
            <a:spLocks noGrp="1"/>
          </p:cNvSpPr>
          <p:nvPr>
            <p:ph sz="half" idx="1"/>
          </p:nvPr>
        </p:nvSpPr>
        <p:spPr>
          <a:xfrm>
            <a:off x="467544" y="116632"/>
            <a:ext cx="8424936" cy="64807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/>
              <a:t>Наступил самый долгожданный, самый великий день </a:t>
            </a:r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2987675" y="4365625"/>
            <a:ext cx="5795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6" name="Содержимое 5" descr="C:\Users\kea\Desktop\iL9DZD3N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312368" cy="305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kea\Desktop\iZ0OH5GM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4563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kea\Desktop\s12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221088"/>
            <a:ext cx="3676650" cy="246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7"/>
          <p:cNvSpPr>
            <a:spLocks noGrp="1"/>
          </p:cNvSpPr>
          <p:nvPr>
            <p:ph sz="half" idx="1"/>
          </p:nvPr>
        </p:nvSpPr>
        <p:spPr>
          <a:xfrm>
            <a:off x="1187624" y="116632"/>
            <a:ext cx="7344816" cy="108012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/>
              <a:t>День Победы</a:t>
            </a:r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2987675" y="4365625"/>
            <a:ext cx="5795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6" name="Содержимое 5" descr="C:\Users\kea\Desktop\1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052736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kea\Desktop\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28083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kea\Desktop\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05064"/>
            <a:ext cx="39604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7"/>
          <p:cNvSpPr>
            <a:spLocks noGrp="1"/>
          </p:cNvSpPr>
          <p:nvPr>
            <p:ph sz="half" idx="1"/>
          </p:nvPr>
        </p:nvSpPr>
        <p:spPr>
          <a:xfrm>
            <a:off x="1115616" y="116632"/>
            <a:ext cx="7344816" cy="108012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/>
              <a:t>Брестская крепость</a:t>
            </a:r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2987675" y="4365625"/>
            <a:ext cx="5795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6" name="Содержимое 5" descr="C:\Users\kea\Desktop\iN0T7MKJW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39604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kea\Desktop\iI1KHI04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4083027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kea\Desktop\iQIYA5Q3Z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4051620" cy="289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7"/>
          <p:cNvSpPr>
            <a:spLocks noGrp="1"/>
          </p:cNvSpPr>
          <p:nvPr>
            <p:ph sz="half" idx="1"/>
          </p:nvPr>
        </p:nvSpPr>
        <p:spPr>
          <a:xfrm>
            <a:off x="1115616" y="188640"/>
            <a:ext cx="7344816" cy="108012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/>
              <a:t>28 героев-панфиловцев</a:t>
            </a:r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2987675" y="4365625"/>
            <a:ext cx="5795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6" name="Содержимое 5" descr="C:\Users\kea\Desktop\iS759ABRD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9652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kea\Desktop\iZRNLDRI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437112"/>
            <a:ext cx="48965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kea\Desktop\i7PP9JI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44824"/>
            <a:ext cx="4472791" cy="176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7"/>
          <p:cNvSpPr>
            <a:spLocks noGrp="1"/>
          </p:cNvSpPr>
          <p:nvPr>
            <p:ph sz="half" idx="1"/>
          </p:nvPr>
        </p:nvSpPr>
        <p:spPr>
          <a:xfrm>
            <a:off x="1043608" y="188640"/>
            <a:ext cx="7344816" cy="108012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/>
              <a:t>Генерал Дмитрий Карбышев</a:t>
            </a:r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2987675" y="4365625"/>
            <a:ext cx="5795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6" name="Содержимое 5" descr="C:\Users\kea\Desktop\iGW3TYQ1T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7687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7"/>
          <p:cNvSpPr>
            <a:spLocks noGrp="1"/>
          </p:cNvSpPr>
          <p:nvPr>
            <p:ph sz="half" idx="1"/>
          </p:nvPr>
        </p:nvSpPr>
        <p:spPr>
          <a:xfrm>
            <a:off x="1259632" y="116632"/>
            <a:ext cx="7344816" cy="108012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dirty="0" smtClean="0"/>
              <a:t>Сталинградская битва</a:t>
            </a:r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2987675" y="4365625"/>
            <a:ext cx="5795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6" name="Содержимое 5" descr="C:\Users\kea\Desktop\iGFWV2DRA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408013" cy="29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kea\Desktop\iMD12IZ0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4187135" cy="311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kea\Desktop\iYFLFL4P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21088"/>
            <a:ext cx="4269272" cy="240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История  4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 4</Template>
  <TotalTime>1897</TotalTime>
  <Words>99</Words>
  <Application>Microsoft Office PowerPoint</Application>
  <PresentationFormat>Экран (4:3)</PresentationFormat>
  <Paragraphs>32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История  4</vt:lpstr>
      <vt:lpstr>ВЕЛИКАЯ ОТЕЧЕСТВЕННАЯ ВОЙНА 1941-1945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Кировский район (виртуальное путешествие)</dc:title>
  <dc:creator>kea</dc:creator>
  <dc:description>http://aida.ucoz.ru</dc:description>
  <cp:lastModifiedBy>serova</cp:lastModifiedBy>
  <cp:revision>160</cp:revision>
  <dcterms:created xsi:type="dcterms:W3CDTF">2016-10-25T08:18:42Z</dcterms:created>
  <dcterms:modified xsi:type="dcterms:W3CDTF">2019-11-27T12:01:36Z</dcterms:modified>
  <cp:category>шаблоны к Powerpoint</cp:category>
</cp:coreProperties>
</file>