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76" r:id="rId3"/>
    <p:sldId id="274" r:id="rId4"/>
    <p:sldId id="281" r:id="rId5"/>
    <p:sldId id="273" r:id="rId6"/>
    <p:sldId id="271" r:id="rId7"/>
    <p:sldId id="278" r:id="rId8"/>
    <p:sldId id="258" r:id="rId9"/>
    <p:sldId id="269" r:id="rId10"/>
    <p:sldId id="261" r:id="rId11"/>
    <p:sldId id="263" r:id="rId12"/>
    <p:sldId id="267" r:id="rId13"/>
    <p:sldId id="280" r:id="rId14"/>
    <p:sldId id="282" r:id="rId15"/>
    <p:sldId id="28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11" autoAdjust="0"/>
  </p:normalViewPr>
  <p:slideViewPr>
    <p:cSldViewPr>
      <p:cViewPr varScale="1">
        <p:scale>
          <a:sx n="53" d="100"/>
          <a:sy n="53" d="100"/>
        </p:scale>
        <p:origin x="-77" y="-1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8147D-4BC7-4EF1-95A6-1B81725F7829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1C09F-0C90-4B66-A8BF-0BE7026D3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664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C09F-0C90-4B66-A8BF-0BE7026D3EE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561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07.08.2025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25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ru-RU" sz="20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 бюджетное  общеобразовательное  учреждение</a:t>
            </a:r>
            <a:br>
              <a:rPr lang="ru-RU" sz="20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Лицей № 387 имени  Н.В. Белоусова  Кировского  района</a:t>
            </a:r>
            <a:br>
              <a:rPr lang="ru-RU" sz="20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Санкт-Петербурга</a:t>
            </a:r>
            <a:br>
              <a:rPr lang="ru-RU" sz="20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348880"/>
            <a:ext cx="7854696" cy="403244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выступлению на семинаре </a:t>
            </a:r>
          </a:p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воспитателей ГПД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«Опыт проведения лабораторных работ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воспитанниками  младшей 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школы»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воспитатель ГПД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Богданова  Анна  Николаевна</a:t>
            </a:r>
          </a:p>
          <a:p>
            <a:pPr algn="ctr"/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 – Петербург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08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01608" cy="64807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Вид  соли и песка под микроскопом</a:t>
            </a:r>
            <a:endParaRPr lang="ru-RU" sz="36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1026" name="Picture 2" descr="D:\Фото с микроскопа\Image-2_2019-03-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31" y="1556792"/>
            <a:ext cx="3551841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226" y="2636912"/>
            <a:ext cx="3600400" cy="2880320"/>
          </a:xfrm>
        </p:spPr>
      </p:pic>
      <p:sp>
        <p:nvSpPr>
          <p:cNvPr id="5" name="TextBox 4"/>
          <p:cNvSpPr txBox="1"/>
          <p:nvPr/>
        </p:nvSpPr>
        <p:spPr>
          <a:xfrm>
            <a:off x="1187623" y="446847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СОЛЬ ПОВАРЕНАЯ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652120" y="5805264"/>
            <a:ext cx="2000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ПЕСОК РЕЧНОЙ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37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cs typeface="Times New Roman" panose="02020603050405020304" pitchFamily="18" charset="0"/>
              </a:rPr>
              <a:t>Вид </a:t>
            </a:r>
            <a:r>
              <a:rPr lang="ru-RU" sz="3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смеси (соли и песка) </a:t>
            </a:r>
            <a:r>
              <a:rPr lang="ru-RU" sz="3600" b="1" dirty="0">
                <a:solidFill>
                  <a:schemeClr val="tx1"/>
                </a:solidFill>
                <a:cs typeface="Times New Roman" panose="02020603050405020304" pitchFamily="18" charset="0"/>
              </a:rPr>
              <a:t>под микроскопом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6055766" cy="4844613"/>
          </a:xfrm>
        </p:spPr>
      </p:pic>
    </p:spTree>
    <p:extLst>
      <p:ext uri="{BB962C8B-B14F-4D97-AF65-F5344CB8AC3E}">
        <p14:creationId xmlns:p14="http://schemas.microsoft.com/office/powerpoint/2010/main" val="41998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Этапы проведения работы</a:t>
            </a:r>
            <a:endParaRPr lang="ru-RU" sz="36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1-й этап:  растворение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смеси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(соли и песка) в воде.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Высыпать из формочки  всю смесь в стакан с водой  и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аккуратно 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перемешать ложечкой.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2-й этап: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фильтрование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полученного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раствора.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Вырезать из фильтровальной бумаги круглый фильтр нужного размера и положить его в воронку. Воронку (с фильтром) поместить в </a:t>
            </a:r>
            <a:r>
              <a:rPr lang="ru-RU" sz="2800" dirty="0" smtClean="0">
                <a:latin typeface="Times New Roman"/>
                <a:ea typeface="Calibri"/>
              </a:rPr>
              <a:t> </a:t>
            </a:r>
            <a:r>
              <a:rPr lang="ru-RU" sz="2800" dirty="0">
                <a:latin typeface="Times New Roman"/>
                <a:ea typeface="Calibri"/>
              </a:rPr>
              <a:t>колбу. Медленно перелить полученный  раствор  через воронку</a:t>
            </a:r>
            <a:r>
              <a:rPr lang="ru-RU" sz="1400" dirty="0" smtClean="0">
                <a:latin typeface="Times New Roman"/>
                <a:ea typeface="Calibri"/>
              </a:rPr>
              <a:t>.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3-й этап: 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ыпаривание отфильтрованного раствора.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Закрепить кольцо на штативе на высоте </a:t>
            </a:r>
            <a:r>
              <a:rPr lang="ru-RU" sz="2800" dirty="0" smtClean="0">
                <a:latin typeface="Times New Roman"/>
                <a:ea typeface="Calibri"/>
              </a:rPr>
              <a:t> 10 см</a:t>
            </a:r>
            <a:r>
              <a:rPr lang="ru-RU" sz="2800" dirty="0">
                <a:latin typeface="Times New Roman"/>
                <a:ea typeface="Calibri"/>
              </a:rPr>
              <a:t>. Поставить на кольцо керамическую чашку и </a:t>
            </a:r>
            <a:r>
              <a:rPr lang="ru-RU" sz="2800" dirty="0" smtClean="0">
                <a:latin typeface="Times New Roman"/>
                <a:ea typeface="Calibri"/>
              </a:rPr>
              <a:t>налить </a:t>
            </a:r>
            <a:r>
              <a:rPr lang="ru-RU" sz="2800" dirty="0">
                <a:latin typeface="Times New Roman"/>
                <a:ea typeface="Calibri"/>
              </a:rPr>
              <a:t>в неё </a:t>
            </a:r>
            <a:r>
              <a:rPr lang="ru-RU" sz="2800" dirty="0" smtClean="0">
                <a:latin typeface="Times New Roman"/>
                <a:ea typeface="Calibri"/>
              </a:rPr>
              <a:t>небольшое  количество  отфильтрованного  раствора . </a:t>
            </a:r>
            <a:r>
              <a:rPr lang="ru-RU" sz="2800" dirty="0">
                <a:latin typeface="Times New Roman"/>
                <a:ea typeface="Calibri"/>
              </a:rPr>
              <a:t>Под чашку с раствором поставить спиртовку и поджечь её.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95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Лист наблюдений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7947" y="1057192"/>
            <a:ext cx="4588105" cy="568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1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Calibri" panose="020F0502020204030204" pitchFamily="34" charset="0"/>
              </a:rPr>
              <a:t>Спасибо за внимание!</a:t>
            </a:r>
          </a:p>
          <a:p>
            <a:pPr marL="0" indent="0" algn="ctr">
              <a:buNone/>
            </a:pPr>
            <a:endParaRPr lang="ru-RU" sz="3600" b="1" dirty="0">
              <a:latin typeface="Calibri" panose="020F0502020204030204" pitchFamily="34" charset="0"/>
            </a:endParaRPr>
          </a:p>
        </p:txBody>
      </p:sp>
      <p:pic>
        <p:nvPicPr>
          <p:cNvPr id="1027" name="Picture 3" descr="C:\Users\Chernyshova\Desktop\chemistry-laboratory-experiment-tool-icon-ve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12976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948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Используемые материалы: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https://yandex.ru/images/search?from=tabbar&amp;img_url=https%3A%2F%2Fpolinka.top%2Fuploads%2Fposts%2F2023-06%2F1685907328_polinka-top-p-khimik-kartinka-dlya-detei-krasivo-30.jpg&amp;lr=2&amp;pos=8&amp;rpt=simage&amp;text=%</a:t>
            </a:r>
            <a:r>
              <a:rPr lang="en-US" sz="1400" dirty="0" smtClean="0"/>
              <a:t>D0%A5%D0%B8%D0%BC%D0%B8%D1%8F%2C%20%D0%BE%D0%BF%D1%8B%D1%82%D1%8B</a:t>
            </a:r>
            <a:endParaRPr lang="ru-RU" sz="1400" dirty="0" smtClean="0"/>
          </a:p>
          <a:p>
            <a:endParaRPr lang="ru-RU" sz="1400" dirty="0" smtClean="0"/>
          </a:p>
          <a:p>
            <a:r>
              <a:rPr lang="en-US" sz="1400" dirty="0" smtClean="0"/>
              <a:t>https</a:t>
            </a:r>
            <a:r>
              <a:rPr lang="en-US" sz="1400" dirty="0"/>
              <a:t>://yandex.ru/images/search?from=tabbar&amp;img_url=https%3A%2F%2Fstatic.vecteezy.com%2Fsystem%2Fresources%2Fpreviews%2F002%2F863%2F737%2Foriginal%2Fchemistry-laboratory-experiment-tool-icon-vector.jpg&amp;lr=2&amp;pos=9&amp;rpt=simage&amp;text=%D0%A5%D0%B8%D0%BC%D0%B8%D1%8F%2C%20%D0%BE%D0%BF%D1%8B%D1%82%D1%8B</a:t>
            </a:r>
            <a:endParaRPr lang="ru-RU" sz="1400" dirty="0"/>
          </a:p>
          <a:p>
            <a:endParaRPr lang="ru-RU" sz="14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33184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Окружающий </a:t>
            </a:r>
            <a:r>
              <a:rPr lang="ru-RU" sz="4000" b="1" dirty="0" smtClean="0">
                <a:solidFill>
                  <a:schemeClr val="tx1"/>
                </a:solidFill>
              </a:rPr>
              <a:t>мир. </a:t>
            </a:r>
            <a:r>
              <a:rPr lang="ru-RU" sz="4000" b="1" dirty="0">
                <a:solidFill>
                  <a:schemeClr val="tx1"/>
                </a:solidFill>
              </a:rPr>
              <a:t>3 класс</a:t>
            </a:r>
            <a:endParaRPr lang="ru-RU" sz="4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2521" y="1196752"/>
            <a:ext cx="8298957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02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Окружающий </a:t>
            </a:r>
            <a:r>
              <a:rPr lang="ru-RU" sz="3600" b="1" dirty="0" smtClean="0">
                <a:solidFill>
                  <a:schemeClr val="tx1"/>
                </a:solidFill>
              </a:rPr>
              <a:t>мир. </a:t>
            </a:r>
            <a:r>
              <a:rPr lang="ru-RU" sz="3600" b="1" dirty="0" smtClean="0">
                <a:solidFill>
                  <a:schemeClr val="tx1"/>
                </a:solidFill>
              </a:rPr>
              <a:t>3 класс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7024" y="1268760"/>
            <a:ext cx="7729952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14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064896" cy="57606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Знакомство с кабинетом химии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84784"/>
            <a:ext cx="6598699" cy="4949025"/>
          </a:xfrm>
        </p:spPr>
      </p:pic>
    </p:spTree>
    <p:extLst>
      <p:ext uri="{BB962C8B-B14F-4D97-AF65-F5344CB8AC3E}">
        <p14:creationId xmlns:p14="http://schemas.microsoft.com/office/powerpoint/2010/main" val="3938170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Техника</a:t>
            </a:r>
            <a:r>
              <a:rPr lang="ru-RU" sz="4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безопасности  при </a:t>
            </a:r>
            <a:r>
              <a:rPr lang="ru-RU" sz="4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работе:</a:t>
            </a:r>
            <a:endParaRPr lang="ru-RU" sz="4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28800"/>
            <a:ext cx="7499176" cy="4968552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ножницами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лабораторным оборудованием,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химическими веществами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проводится в паре.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40968"/>
            <a:ext cx="5235426" cy="2737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013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568952" cy="70868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cs typeface="Times New Roman" panose="02020603050405020304" pitchFamily="18" charset="0"/>
              </a:rPr>
              <a:t>П</a:t>
            </a:r>
            <a:r>
              <a:rPr lang="ru-RU" sz="3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равила </a:t>
            </a:r>
            <a:r>
              <a:rPr lang="ru-RU" sz="3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складывания бумажного фильтра</a:t>
            </a:r>
            <a:endParaRPr lang="ru-RU" sz="36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1\Pictures\фильтр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8100460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47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Химия в древности</a:t>
            </a:r>
            <a:endParaRPr lang="ru-RU" sz="36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349998"/>
            <a:ext cx="3485790" cy="2396480"/>
          </a:xfrm>
        </p:spPr>
      </p:pic>
      <p:pic>
        <p:nvPicPr>
          <p:cNvPr id="3074" name="Picture 2" descr="C:\Users\1\Pictures\A008765_The-Bronze-A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00" y="1250555"/>
            <a:ext cx="2773719" cy="288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1\Pictures\ieroglify-egipet-stena-drevnost-krask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41786"/>
            <a:ext cx="3923928" cy="250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1\Pictures\DsrPXexWoAAZ4G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499104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19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336704" cy="8640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Средневековая   алхимия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1577627"/>
            <a:ext cx="8424937" cy="5064347"/>
          </a:xfrm>
        </p:spPr>
      </p:pic>
    </p:spTree>
    <p:extLst>
      <p:ext uri="{BB962C8B-B14F-4D97-AF65-F5344CB8AC3E}">
        <p14:creationId xmlns:p14="http://schemas.microsoft.com/office/powerpoint/2010/main" val="429332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Исследуемые вещества</a:t>
            </a:r>
            <a:endParaRPr lang="ru-RU" sz="36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16832"/>
            <a:ext cx="4222409" cy="3168352"/>
          </a:xfrm>
        </p:spPr>
      </p:pic>
      <p:pic>
        <p:nvPicPr>
          <p:cNvPr id="3074" name="Picture 2" descr="C:\Users\1\Pictures\liivad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17032"/>
            <a:ext cx="4574282" cy="304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5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ysClr val="windowText" lastClr="000000"/>
      </a:dk1>
      <a:lt1>
        <a:sysClr val="window" lastClr="FFFFFF"/>
      </a:lt1>
      <a:dk2>
        <a:srgbClr val="20C8F7"/>
      </a:dk2>
      <a:lt2>
        <a:srgbClr val="DBF5F9"/>
      </a:lt2>
      <a:accent1>
        <a:srgbClr val="59A9F2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4891</TotalTime>
  <Words>226</Words>
  <Application>Microsoft Office PowerPoint</Application>
  <PresentationFormat>Экран (4:3)</PresentationFormat>
  <Paragraphs>50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Государственное  бюджетное  общеобразовательное  учреждение Лицей № 387 имени  Н.В. Белоусова  Кировского  района Санкт-Петербурга </vt:lpstr>
      <vt:lpstr>Окружающий мир. 3 класс</vt:lpstr>
      <vt:lpstr>Окружающий мир. 3 класс</vt:lpstr>
      <vt:lpstr>Знакомство с кабинетом химии</vt:lpstr>
      <vt:lpstr>Техника безопасности  при работе:</vt:lpstr>
      <vt:lpstr>Правила складывания бумажного фильтра</vt:lpstr>
      <vt:lpstr>Химия в древности</vt:lpstr>
      <vt:lpstr>Средневековая   алхимия</vt:lpstr>
      <vt:lpstr>Исследуемые вещества</vt:lpstr>
      <vt:lpstr>Вид  соли и песка под микроскопом</vt:lpstr>
      <vt:lpstr>Вид смеси (соли и песка) под микроскопом</vt:lpstr>
      <vt:lpstr>Этапы проведения работы</vt:lpstr>
      <vt:lpstr>Лист наблюдений</vt:lpstr>
      <vt:lpstr>Презентация PowerPoint</vt:lpstr>
      <vt:lpstr>Используемые материалы: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 бюджетное  общеобразовательное  учреждение Лицей № 387 имени  Н.В. Белоусова  Кировского  района Санкт-Петербурга </dc:title>
  <dc:creator>1</dc:creator>
  <cp:lastModifiedBy>User</cp:lastModifiedBy>
  <cp:revision>59</cp:revision>
  <dcterms:created xsi:type="dcterms:W3CDTF">2019-03-11T18:44:22Z</dcterms:created>
  <dcterms:modified xsi:type="dcterms:W3CDTF">2025-08-07T13:07:26Z</dcterms:modified>
</cp:coreProperties>
</file>