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DD5E-0CBC-45CD-8DE5-DF268B17F9B5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534C-AC1B-43D5-8E22-418BD60F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31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DD5E-0CBC-45CD-8DE5-DF268B17F9B5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534C-AC1B-43D5-8E22-418BD60F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12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DD5E-0CBC-45CD-8DE5-DF268B17F9B5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534C-AC1B-43D5-8E22-418BD60F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117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DD5E-0CBC-45CD-8DE5-DF268B17F9B5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534C-AC1B-43D5-8E22-418BD60F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330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DD5E-0CBC-45CD-8DE5-DF268B17F9B5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534C-AC1B-43D5-8E22-418BD60F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502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DD5E-0CBC-45CD-8DE5-DF268B17F9B5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534C-AC1B-43D5-8E22-418BD60F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080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DD5E-0CBC-45CD-8DE5-DF268B17F9B5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534C-AC1B-43D5-8E22-418BD60F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761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DD5E-0CBC-45CD-8DE5-DF268B17F9B5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534C-AC1B-43D5-8E22-418BD60F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169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DD5E-0CBC-45CD-8DE5-DF268B17F9B5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534C-AC1B-43D5-8E22-418BD60F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652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DD5E-0CBC-45CD-8DE5-DF268B17F9B5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534C-AC1B-43D5-8E22-418BD60F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719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DD5E-0CBC-45CD-8DE5-DF268B17F9B5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534C-AC1B-43D5-8E22-418BD60F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342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CDD5E-0CBC-45CD-8DE5-DF268B17F9B5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F534C-AC1B-43D5-8E22-418BD60F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250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24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4" y="1825625"/>
            <a:ext cx="7735712" cy="435133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627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769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329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313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14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07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1053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Широкоэкранный</PresentationFormat>
  <Paragraphs>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Dns2 Dns</dc:creator>
  <cp:lastModifiedBy>Dns2 Dns</cp:lastModifiedBy>
  <cp:revision>1</cp:revision>
  <dcterms:created xsi:type="dcterms:W3CDTF">2022-10-18T19:07:35Z</dcterms:created>
  <dcterms:modified xsi:type="dcterms:W3CDTF">2022-10-18T19:13:43Z</dcterms:modified>
</cp:coreProperties>
</file>