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onsultant.ru/document/cons_doc_LAW_339117/7a7d568b3e4eb252eaf6279ee5f7dd33b1f00ca8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onsultant.ru/document/cons_doc_LAW_339117/7a7d568b3e4eb252eaf6279ee5f7dd33b1f00ca8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6A6BE-58F0-48F0-988B-B37146C5A21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2CF252E-5A7B-4112-BD2F-711D63F8BD0F}">
      <dgm:prSet/>
      <dgm:spPr/>
      <dgm:t>
        <a:bodyPr/>
        <a:lstStyle/>
        <a:p>
          <a:pPr rtl="0"/>
          <a:r>
            <a:rPr lang="ru-RU" smtClean="0"/>
            <a:t>Обучающийся с ограниченными возможностями здоровья (далее - ОВЗ)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</a:t>
          </a:r>
          <a:r>
            <a:rPr lang="ru-RU" u="sng" smtClean="0">
              <a:hlinkClick xmlns:r="http://schemas.openxmlformats.org/officeDocument/2006/relationships" r:id="rId1"/>
            </a:rPr>
            <a:t>п.16ст.2</a:t>
          </a:r>
          <a:r>
            <a:rPr lang="ru-RU" smtClean="0"/>
            <a:t> Федерального закона от 29.12.2012 N 273-ФЗ "Об образовании в Российской Федерации")</a:t>
          </a:r>
          <a:endParaRPr lang="ru-RU"/>
        </a:p>
      </dgm:t>
    </dgm:pt>
    <dgm:pt modelId="{F16D51C4-2C98-4104-A206-DA194395CA30}" type="parTrans" cxnId="{41D5A0AE-3983-4285-9481-0FC8BCE17BAC}">
      <dgm:prSet/>
      <dgm:spPr/>
      <dgm:t>
        <a:bodyPr/>
        <a:lstStyle/>
        <a:p>
          <a:endParaRPr lang="ru-RU"/>
        </a:p>
      </dgm:t>
    </dgm:pt>
    <dgm:pt modelId="{A214AC86-0B17-4C11-A071-3C702C5FFCE6}" type="sibTrans" cxnId="{41D5A0AE-3983-4285-9481-0FC8BCE17BAC}">
      <dgm:prSet/>
      <dgm:spPr/>
      <dgm:t>
        <a:bodyPr/>
        <a:lstStyle/>
        <a:p>
          <a:endParaRPr lang="ru-RU"/>
        </a:p>
      </dgm:t>
    </dgm:pt>
    <dgm:pt modelId="{C187690F-67F7-4090-9FA9-A504C7342B83}" type="pres">
      <dgm:prSet presAssocID="{C816A6BE-58F0-48F0-988B-B37146C5A2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24C73-9304-4670-915D-8F4F19A6487E}" type="pres">
      <dgm:prSet presAssocID="{62CF252E-5A7B-4112-BD2F-711D63F8BD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5A0AE-3983-4285-9481-0FC8BCE17BAC}" srcId="{C816A6BE-58F0-48F0-988B-B37146C5A211}" destId="{62CF252E-5A7B-4112-BD2F-711D63F8BD0F}" srcOrd="0" destOrd="0" parTransId="{F16D51C4-2C98-4104-A206-DA194395CA30}" sibTransId="{A214AC86-0B17-4C11-A071-3C702C5FFCE6}"/>
    <dgm:cxn modelId="{DC2DFB1C-9B81-4DB8-A014-565EDEAE1BA0}" type="presOf" srcId="{C816A6BE-58F0-48F0-988B-B37146C5A211}" destId="{C187690F-67F7-4090-9FA9-A504C7342B83}" srcOrd="0" destOrd="0" presId="urn:microsoft.com/office/officeart/2005/8/layout/vList2"/>
    <dgm:cxn modelId="{B24B0937-8F7D-40BC-B615-984DFE54ABA7}" type="presOf" srcId="{62CF252E-5A7B-4112-BD2F-711D63F8BD0F}" destId="{61A24C73-9304-4670-915D-8F4F19A6487E}" srcOrd="0" destOrd="0" presId="urn:microsoft.com/office/officeart/2005/8/layout/vList2"/>
    <dgm:cxn modelId="{15573A17-3165-443D-8C3A-4E3E43755977}" type="presParOf" srcId="{C187690F-67F7-4090-9FA9-A504C7342B83}" destId="{61A24C73-9304-4670-915D-8F4F19A648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74EAC-A03F-4816-8502-237112C0E8E4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537150D-3587-4ABB-917F-0E13F4668E2F}">
      <dgm:prSet/>
      <dgm:spPr/>
      <dgm:t>
        <a:bodyPr/>
        <a:lstStyle/>
        <a:p>
          <a:pPr rtl="0"/>
          <a:r>
            <a:rPr lang="en-US" dirty="0" smtClean="0"/>
            <a:t>I</a:t>
          </a:r>
          <a:endParaRPr lang="ru-RU" dirty="0"/>
        </a:p>
      </dgm:t>
    </dgm:pt>
    <dgm:pt modelId="{BDE1A339-1628-4272-9190-ED6C161F4D8D}" type="parTrans" cxnId="{825429CE-2D29-4CCB-B391-EF7688F67655}">
      <dgm:prSet/>
      <dgm:spPr/>
      <dgm:t>
        <a:bodyPr/>
        <a:lstStyle/>
        <a:p>
          <a:endParaRPr lang="ru-RU"/>
        </a:p>
      </dgm:t>
    </dgm:pt>
    <dgm:pt modelId="{A56AA148-93C1-49FE-86AD-9CB39897FCFE}" type="sibTrans" cxnId="{825429CE-2D29-4CCB-B391-EF7688F67655}">
      <dgm:prSet/>
      <dgm:spPr/>
      <dgm:t>
        <a:bodyPr/>
        <a:lstStyle/>
        <a:p>
          <a:endParaRPr lang="ru-RU"/>
        </a:p>
      </dgm:t>
    </dgm:pt>
    <dgm:pt modelId="{5C273357-BE82-492E-AF0F-DC087C5DB4E1}">
      <dgm:prSet/>
      <dgm:spPr/>
      <dgm:t>
        <a:bodyPr/>
        <a:lstStyle/>
        <a:p>
          <a:pPr rtl="0"/>
          <a:r>
            <a:rPr lang="en-US" dirty="0" smtClean="0"/>
            <a:t>II</a:t>
          </a:r>
          <a:endParaRPr lang="ru-RU" dirty="0"/>
        </a:p>
      </dgm:t>
    </dgm:pt>
    <dgm:pt modelId="{2CBA5300-7717-4242-9C46-AD738DDA2103}" type="parTrans" cxnId="{570044DD-585E-4342-8C9C-F857303CCA1B}">
      <dgm:prSet/>
      <dgm:spPr/>
      <dgm:t>
        <a:bodyPr/>
        <a:lstStyle/>
        <a:p>
          <a:endParaRPr lang="ru-RU"/>
        </a:p>
      </dgm:t>
    </dgm:pt>
    <dgm:pt modelId="{50741F74-DC93-46C8-A61B-5608A75DD029}" type="sibTrans" cxnId="{570044DD-585E-4342-8C9C-F857303CCA1B}">
      <dgm:prSet/>
      <dgm:spPr/>
      <dgm:t>
        <a:bodyPr/>
        <a:lstStyle/>
        <a:p>
          <a:endParaRPr lang="ru-RU"/>
        </a:p>
      </dgm:t>
    </dgm:pt>
    <dgm:pt modelId="{E6EFF21E-F22D-494A-960A-12A76C372BA7}">
      <dgm:prSet/>
      <dgm:spPr/>
      <dgm:t>
        <a:bodyPr/>
        <a:lstStyle/>
        <a:p>
          <a:pPr rtl="0"/>
          <a:r>
            <a:rPr lang="en-US" dirty="0" smtClean="0"/>
            <a:t>III</a:t>
          </a:r>
          <a:endParaRPr lang="ru-RU" dirty="0"/>
        </a:p>
      </dgm:t>
    </dgm:pt>
    <dgm:pt modelId="{0A8D1532-75CE-4D0B-81B4-6EC6B6186AA1}" type="parTrans" cxnId="{1CA601CD-4F95-403C-AC10-9167CE01726A}">
      <dgm:prSet/>
      <dgm:spPr/>
      <dgm:t>
        <a:bodyPr/>
        <a:lstStyle/>
        <a:p>
          <a:endParaRPr lang="ru-RU"/>
        </a:p>
      </dgm:t>
    </dgm:pt>
    <dgm:pt modelId="{9F3DAF74-1B82-45AB-B091-BC3F1CC6CFF2}" type="sibTrans" cxnId="{1CA601CD-4F95-403C-AC10-9167CE01726A}">
      <dgm:prSet/>
      <dgm:spPr/>
      <dgm:t>
        <a:bodyPr/>
        <a:lstStyle/>
        <a:p>
          <a:endParaRPr lang="ru-RU"/>
        </a:p>
      </dgm:t>
    </dgm:pt>
    <dgm:pt modelId="{53D9D62D-3B1F-42B8-AFBB-DBF9DF6111EE}">
      <dgm:prSet/>
      <dgm:spPr/>
      <dgm:t>
        <a:bodyPr/>
        <a:lstStyle/>
        <a:p>
          <a:pPr rtl="0"/>
          <a:r>
            <a:rPr lang="en-US" dirty="0" smtClean="0"/>
            <a:t>IV</a:t>
          </a:r>
          <a:endParaRPr lang="ru-RU" dirty="0"/>
        </a:p>
      </dgm:t>
    </dgm:pt>
    <dgm:pt modelId="{E023C3BF-B468-4678-B7C0-B1365204C777}" type="parTrans" cxnId="{E3DC05A5-F527-455E-B835-96B6A5E8B4D8}">
      <dgm:prSet/>
      <dgm:spPr/>
      <dgm:t>
        <a:bodyPr/>
        <a:lstStyle/>
        <a:p>
          <a:endParaRPr lang="ru-RU"/>
        </a:p>
      </dgm:t>
    </dgm:pt>
    <dgm:pt modelId="{BCC31561-475C-44F8-B1B3-293974386ACF}" type="sibTrans" cxnId="{E3DC05A5-F527-455E-B835-96B6A5E8B4D8}">
      <dgm:prSet/>
      <dgm:spPr/>
      <dgm:t>
        <a:bodyPr/>
        <a:lstStyle/>
        <a:p>
          <a:endParaRPr lang="ru-RU"/>
        </a:p>
      </dgm:t>
    </dgm:pt>
    <dgm:pt modelId="{854F6616-2115-4158-9006-4A4A88D7D649}">
      <dgm:prSet/>
      <dgm:spPr/>
      <dgm:t>
        <a:bodyPr/>
        <a:lstStyle/>
        <a:p>
          <a:pPr rtl="0"/>
          <a:r>
            <a:rPr lang="en-US" dirty="0" smtClean="0"/>
            <a:t>V</a:t>
          </a:r>
          <a:endParaRPr lang="ru-RU" dirty="0"/>
        </a:p>
      </dgm:t>
    </dgm:pt>
    <dgm:pt modelId="{EBBF8CFA-A260-4C61-9CF4-46CF34CBF8ED}" type="parTrans" cxnId="{FB78D859-3812-4984-839B-2A4C6142C339}">
      <dgm:prSet/>
      <dgm:spPr/>
      <dgm:t>
        <a:bodyPr/>
        <a:lstStyle/>
        <a:p>
          <a:endParaRPr lang="ru-RU"/>
        </a:p>
      </dgm:t>
    </dgm:pt>
    <dgm:pt modelId="{A402A670-D89E-4427-A2F4-D839DE618B83}" type="sibTrans" cxnId="{FB78D859-3812-4984-839B-2A4C6142C339}">
      <dgm:prSet/>
      <dgm:spPr/>
      <dgm:t>
        <a:bodyPr/>
        <a:lstStyle/>
        <a:p>
          <a:endParaRPr lang="ru-RU"/>
        </a:p>
      </dgm:t>
    </dgm:pt>
    <dgm:pt modelId="{4441DA0F-F1F6-454B-B363-8A27F5F89236}">
      <dgm:prSet/>
      <dgm:spPr/>
      <dgm:t>
        <a:bodyPr/>
        <a:lstStyle/>
        <a:p>
          <a:pPr rtl="0"/>
          <a:r>
            <a:rPr lang="en-US" dirty="0" smtClean="0"/>
            <a:t>VI</a:t>
          </a:r>
          <a:endParaRPr lang="ru-RU" dirty="0"/>
        </a:p>
      </dgm:t>
    </dgm:pt>
    <dgm:pt modelId="{32C0D87A-D104-4A69-95D5-EBBF56A2FA58}" type="parTrans" cxnId="{0DFF597E-CC9B-48C0-BBDE-713470BD5AC0}">
      <dgm:prSet/>
      <dgm:spPr/>
      <dgm:t>
        <a:bodyPr/>
        <a:lstStyle/>
        <a:p>
          <a:endParaRPr lang="ru-RU"/>
        </a:p>
      </dgm:t>
    </dgm:pt>
    <dgm:pt modelId="{A5A2D97A-521C-4277-8485-AE79C3F4B6E7}" type="sibTrans" cxnId="{0DFF597E-CC9B-48C0-BBDE-713470BD5AC0}">
      <dgm:prSet/>
      <dgm:spPr/>
      <dgm:t>
        <a:bodyPr/>
        <a:lstStyle/>
        <a:p>
          <a:endParaRPr lang="ru-RU"/>
        </a:p>
      </dgm:t>
    </dgm:pt>
    <dgm:pt modelId="{5BF2C79A-0C1C-401F-B3E6-02175866074A}">
      <dgm:prSet/>
      <dgm:spPr/>
      <dgm:t>
        <a:bodyPr/>
        <a:lstStyle/>
        <a:p>
          <a:pPr rtl="0"/>
          <a:r>
            <a:rPr lang="en-US" dirty="0" smtClean="0"/>
            <a:t>VII</a:t>
          </a:r>
          <a:endParaRPr lang="ru-RU" dirty="0"/>
        </a:p>
      </dgm:t>
    </dgm:pt>
    <dgm:pt modelId="{4FD7CE76-26F7-466E-B85D-210F389C4199}" type="parTrans" cxnId="{964C8577-90E5-4773-850C-4A66B5A9EBCC}">
      <dgm:prSet/>
      <dgm:spPr/>
      <dgm:t>
        <a:bodyPr/>
        <a:lstStyle/>
        <a:p>
          <a:endParaRPr lang="ru-RU"/>
        </a:p>
      </dgm:t>
    </dgm:pt>
    <dgm:pt modelId="{BE4AAA15-21F6-4A39-90A2-935F34F0B988}" type="sibTrans" cxnId="{964C8577-90E5-4773-850C-4A66B5A9EBCC}">
      <dgm:prSet/>
      <dgm:spPr/>
      <dgm:t>
        <a:bodyPr/>
        <a:lstStyle/>
        <a:p>
          <a:endParaRPr lang="ru-RU"/>
        </a:p>
      </dgm:t>
    </dgm:pt>
    <dgm:pt modelId="{E4E25653-ECAD-4DD4-8731-65644BA7B44D}">
      <dgm:prSet/>
      <dgm:spPr/>
      <dgm:t>
        <a:bodyPr/>
        <a:lstStyle/>
        <a:p>
          <a:pPr rtl="0"/>
          <a:r>
            <a:rPr lang="en-US" dirty="0" smtClean="0"/>
            <a:t>VIII</a:t>
          </a:r>
          <a:endParaRPr lang="ru-RU" dirty="0"/>
        </a:p>
      </dgm:t>
    </dgm:pt>
    <dgm:pt modelId="{EB60C597-7B60-4122-BC7A-4C4C80A6410C}" type="parTrans" cxnId="{A5520D91-1E13-421A-B4E0-8E268EE86364}">
      <dgm:prSet/>
      <dgm:spPr/>
      <dgm:t>
        <a:bodyPr/>
        <a:lstStyle/>
        <a:p>
          <a:endParaRPr lang="ru-RU"/>
        </a:p>
      </dgm:t>
    </dgm:pt>
    <dgm:pt modelId="{9EFCDB52-17C3-4858-90B6-FB6119BCBA27}" type="sibTrans" cxnId="{A5520D91-1E13-421A-B4E0-8E268EE86364}">
      <dgm:prSet/>
      <dgm:spPr/>
      <dgm:t>
        <a:bodyPr/>
        <a:lstStyle/>
        <a:p>
          <a:endParaRPr lang="ru-RU"/>
        </a:p>
      </dgm:t>
    </dgm:pt>
    <dgm:pt modelId="{DFFE6104-FB32-4695-88E3-1E135E2F9F8D}">
      <dgm:prSet/>
      <dgm:spPr/>
      <dgm:t>
        <a:bodyPr/>
        <a:lstStyle/>
        <a:p>
          <a:r>
            <a:rPr lang="ru-RU" smtClean="0"/>
            <a:t>Глухие</a:t>
          </a:r>
          <a:endParaRPr lang="ru-RU"/>
        </a:p>
      </dgm:t>
    </dgm:pt>
    <dgm:pt modelId="{AB2E6C81-3774-4CE5-973D-CF6B140CF4EB}" type="parTrans" cxnId="{8D6166EE-954E-4F79-A61E-C621A682544C}">
      <dgm:prSet/>
      <dgm:spPr/>
      <dgm:t>
        <a:bodyPr/>
        <a:lstStyle/>
        <a:p>
          <a:endParaRPr lang="ru-RU"/>
        </a:p>
      </dgm:t>
    </dgm:pt>
    <dgm:pt modelId="{16CED31D-5924-47CA-99A1-E31144C92B4B}" type="sibTrans" cxnId="{8D6166EE-954E-4F79-A61E-C621A682544C}">
      <dgm:prSet/>
      <dgm:spPr/>
      <dgm:t>
        <a:bodyPr/>
        <a:lstStyle/>
        <a:p>
          <a:endParaRPr lang="ru-RU"/>
        </a:p>
      </dgm:t>
    </dgm:pt>
    <dgm:pt modelId="{41F76414-342F-436F-A89E-E6E145143572}">
      <dgm:prSet/>
      <dgm:spPr/>
      <dgm:t>
        <a:bodyPr/>
        <a:lstStyle/>
        <a:p>
          <a:r>
            <a:rPr lang="ru-RU" smtClean="0"/>
            <a:t>Слабослышащие</a:t>
          </a:r>
          <a:endParaRPr lang="ru-RU"/>
        </a:p>
      </dgm:t>
    </dgm:pt>
    <dgm:pt modelId="{C80BA5E5-183F-4103-8F37-52405322D0DA}" type="parTrans" cxnId="{67BAE1AC-0F02-4066-A464-7D9CAA42035E}">
      <dgm:prSet/>
      <dgm:spPr/>
      <dgm:t>
        <a:bodyPr/>
        <a:lstStyle/>
        <a:p>
          <a:endParaRPr lang="ru-RU"/>
        </a:p>
      </dgm:t>
    </dgm:pt>
    <dgm:pt modelId="{BB5F635E-0AFC-49DC-A111-3E889FAC2FF6}" type="sibTrans" cxnId="{67BAE1AC-0F02-4066-A464-7D9CAA42035E}">
      <dgm:prSet/>
      <dgm:spPr/>
      <dgm:t>
        <a:bodyPr/>
        <a:lstStyle/>
        <a:p>
          <a:endParaRPr lang="ru-RU"/>
        </a:p>
      </dgm:t>
    </dgm:pt>
    <dgm:pt modelId="{8E04F12A-F2A4-4CB9-8B3B-5BEA0A05662F}">
      <dgm:prSet/>
      <dgm:spPr/>
      <dgm:t>
        <a:bodyPr/>
        <a:lstStyle/>
        <a:p>
          <a:r>
            <a:rPr lang="ru-RU" smtClean="0"/>
            <a:t>Слепые</a:t>
          </a:r>
          <a:endParaRPr lang="ru-RU"/>
        </a:p>
      </dgm:t>
    </dgm:pt>
    <dgm:pt modelId="{6E135709-C0AE-4EB4-9FD4-1E1AB5DC3047}" type="parTrans" cxnId="{94A82A5D-9E0F-4C7D-92A6-FEF310194BB8}">
      <dgm:prSet/>
      <dgm:spPr/>
      <dgm:t>
        <a:bodyPr/>
        <a:lstStyle/>
        <a:p>
          <a:endParaRPr lang="ru-RU"/>
        </a:p>
      </dgm:t>
    </dgm:pt>
    <dgm:pt modelId="{2C5A1636-CC96-4DBF-BFDA-8CB27BDC169C}" type="sibTrans" cxnId="{94A82A5D-9E0F-4C7D-92A6-FEF310194BB8}">
      <dgm:prSet/>
      <dgm:spPr/>
      <dgm:t>
        <a:bodyPr/>
        <a:lstStyle/>
        <a:p>
          <a:endParaRPr lang="ru-RU"/>
        </a:p>
      </dgm:t>
    </dgm:pt>
    <dgm:pt modelId="{77431911-E66E-48B5-9783-33CF1B0447EC}">
      <dgm:prSet/>
      <dgm:spPr/>
      <dgm:t>
        <a:bodyPr/>
        <a:lstStyle/>
        <a:p>
          <a:r>
            <a:rPr lang="ru-RU" smtClean="0"/>
            <a:t>Слабовидящие</a:t>
          </a:r>
          <a:endParaRPr lang="ru-RU"/>
        </a:p>
      </dgm:t>
    </dgm:pt>
    <dgm:pt modelId="{BC3897BA-4F69-4166-8133-D55E2ECB42C4}" type="parTrans" cxnId="{9CB18DBE-B477-4362-A8A4-B983F74DB2FE}">
      <dgm:prSet/>
      <dgm:spPr/>
      <dgm:t>
        <a:bodyPr/>
        <a:lstStyle/>
        <a:p>
          <a:endParaRPr lang="ru-RU"/>
        </a:p>
      </dgm:t>
    </dgm:pt>
    <dgm:pt modelId="{B13BF9A7-EFC5-4A5C-BDEE-4EDB551B0666}" type="sibTrans" cxnId="{9CB18DBE-B477-4362-A8A4-B983F74DB2FE}">
      <dgm:prSet/>
      <dgm:spPr/>
      <dgm:t>
        <a:bodyPr/>
        <a:lstStyle/>
        <a:p>
          <a:endParaRPr lang="ru-RU"/>
        </a:p>
      </dgm:t>
    </dgm:pt>
    <dgm:pt modelId="{5320E355-9D83-449D-B7FF-CFE26EDC682C}">
      <dgm:prSet/>
      <dgm:spPr/>
      <dgm:t>
        <a:bodyPr/>
        <a:lstStyle/>
        <a:p>
          <a:pPr rtl="0"/>
          <a:r>
            <a:rPr lang="ru-RU" smtClean="0"/>
            <a:t>С тяжелыми нарушениями речи</a:t>
          </a:r>
          <a:endParaRPr lang="ru-RU"/>
        </a:p>
      </dgm:t>
    </dgm:pt>
    <dgm:pt modelId="{B083DC38-08C0-4679-9A89-26B7734430E0}" type="parTrans" cxnId="{F75E25CE-A864-46F6-8676-226D38973C3F}">
      <dgm:prSet/>
      <dgm:spPr/>
      <dgm:t>
        <a:bodyPr/>
        <a:lstStyle/>
        <a:p>
          <a:endParaRPr lang="ru-RU"/>
        </a:p>
      </dgm:t>
    </dgm:pt>
    <dgm:pt modelId="{D5647266-3F7B-422E-AF76-702DB2B8F8AF}" type="sibTrans" cxnId="{F75E25CE-A864-46F6-8676-226D38973C3F}">
      <dgm:prSet/>
      <dgm:spPr/>
      <dgm:t>
        <a:bodyPr/>
        <a:lstStyle/>
        <a:p>
          <a:endParaRPr lang="ru-RU"/>
        </a:p>
      </dgm:t>
    </dgm:pt>
    <dgm:pt modelId="{44104C8F-05F2-46C9-A6AE-7DEBAE59071C}">
      <dgm:prSet/>
      <dgm:spPr/>
      <dgm:t>
        <a:bodyPr/>
        <a:lstStyle/>
        <a:p>
          <a:pPr rtl="0"/>
          <a:r>
            <a:rPr lang="ru-RU" smtClean="0"/>
            <a:t>С нарушением опорно-двигательного аппарата</a:t>
          </a:r>
          <a:endParaRPr lang="ru-RU"/>
        </a:p>
      </dgm:t>
    </dgm:pt>
    <dgm:pt modelId="{3AA432BF-6C7F-4D3D-B7BB-CA7C0EBB2416}" type="parTrans" cxnId="{1C976A56-F410-4FBA-B460-05897EB4D3A3}">
      <dgm:prSet/>
      <dgm:spPr/>
      <dgm:t>
        <a:bodyPr/>
        <a:lstStyle/>
        <a:p>
          <a:endParaRPr lang="ru-RU"/>
        </a:p>
      </dgm:t>
    </dgm:pt>
    <dgm:pt modelId="{753CF73F-EC9F-433F-9EF0-10F3DBBB4E24}" type="sibTrans" cxnId="{1C976A56-F410-4FBA-B460-05897EB4D3A3}">
      <dgm:prSet/>
      <dgm:spPr/>
      <dgm:t>
        <a:bodyPr/>
        <a:lstStyle/>
        <a:p>
          <a:endParaRPr lang="ru-RU"/>
        </a:p>
      </dgm:t>
    </dgm:pt>
    <dgm:pt modelId="{2630AA9E-DAC2-486B-BEEA-29608519202F}">
      <dgm:prSet/>
      <dgm:spPr/>
      <dgm:t>
        <a:bodyPr/>
        <a:lstStyle/>
        <a:p>
          <a:pPr rtl="0"/>
          <a:r>
            <a:rPr lang="ru-RU" smtClean="0"/>
            <a:t>С задержкой психического развития</a:t>
          </a:r>
          <a:endParaRPr lang="ru-RU"/>
        </a:p>
      </dgm:t>
    </dgm:pt>
    <dgm:pt modelId="{6523C9D3-CE00-4747-8F6E-A0D608B7FD59}" type="parTrans" cxnId="{CA34F174-5843-46DF-B98A-6DB1A2901F28}">
      <dgm:prSet/>
      <dgm:spPr/>
      <dgm:t>
        <a:bodyPr/>
        <a:lstStyle/>
        <a:p>
          <a:endParaRPr lang="ru-RU"/>
        </a:p>
      </dgm:t>
    </dgm:pt>
    <dgm:pt modelId="{7CEBE3F4-4F40-4F70-9429-C12BC3933B52}" type="sibTrans" cxnId="{CA34F174-5843-46DF-B98A-6DB1A2901F28}">
      <dgm:prSet/>
      <dgm:spPr/>
      <dgm:t>
        <a:bodyPr/>
        <a:lstStyle/>
        <a:p>
          <a:endParaRPr lang="ru-RU"/>
        </a:p>
      </dgm:t>
    </dgm:pt>
    <dgm:pt modelId="{3CC699BE-FD6F-491F-BF75-3FC444D06E4F}">
      <dgm:prSet/>
      <dgm:spPr/>
      <dgm:t>
        <a:bodyPr/>
        <a:lstStyle/>
        <a:p>
          <a:pPr rtl="0"/>
          <a:r>
            <a:rPr lang="ru-RU" smtClean="0"/>
            <a:t>С умственной отсталостью (интеллектуальной недостаточностью)</a:t>
          </a:r>
          <a:endParaRPr lang="ru-RU"/>
        </a:p>
      </dgm:t>
    </dgm:pt>
    <dgm:pt modelId="{DE0E46B2-FD32-4540-9854-0E2C94AFDC0A}" type="parTrans" cxnId="{4FC2ED86-8AFC-4FD8-B014-6D7326892835}">
      <dgm:prSet/>
      <dgm:spPr/>
      <dgm:t>
        <a:bodyPr/>
        <a:lstStyle/>
        <a:p>
          <a:endParaRPr lang="ru-RU"/>
        </a:p>
      </dgm:t>
    </dgm:pt>
    <dgm:pt modelId="{E2700631-7D5F-45ED-80ED-175C2E599842}" type="sibTrans" cxnId="{4FC2ED86-8AFC-4FD8-B014-6D7326892835}">
      <dgm:prSet/>
      <dgm:spPr/>
      <dgm:t>
        <a:bodyPr/>
        <a:lstStyle/>
        <a:p>
          <a:endParaRPr lang="ru-RU"/>
        </a:p>
      </dgm:t>
    </dgm:pt>
    <dgm:pt modelId="{2FB18BC1-E93E-4E74-9EC9-FF253723A563}" type="pres">
      <dgm:prSet presAssocID="{2C974EAC-A03F-4816-8502-237112C0E8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5AB7A-E530-4AB6-B743-60C59D25A45E}" type="pres">
      <dgm:prSet presAssocID="{C537150D-3587-4ABB-917F-0E13F4668E2F}" presName="linNode" presStyleCnt="0"/>
      <dgm:spPr/>
      <dgm:t>
        <a:bodyPr/>
        <a:lstStyle/>
        <a:p>
          <a:endParaRPr lang="ru-RU"/>
        </a:p>
      </dgm:t>
    </dgm:pt>
    <dgm:pt modelId="{F4B2C90F-132A-44BB-85E4-FCF4665D95BE}" type="pres">
      <dgm:prSet presAssocID="{C537150D-3587-4ABB-917F-0E13F4668E2F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27BEF-16B8-4BC6-9263-32B7072CB57E}" type="pres">
      <dgm:prSet presAssocID="{C537150D-3587-4ABB-917F-0E13F4668E2F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D7D47-6C81-4E0E-B2A9-557ABB6A46B3}" type="pres">
      <dgm:prSet presAssocID="{A56AA148-93C1-49FE-86AD-9CB39897FCFE}" presName="sp" presStyleCnt="0"/>
      <dgm:spPr/>
      <dgm:t>
        <a:bodyPr/>
        <a:lstStyle/>
        <a:p>
          <a:endParaRPr lang="ru-RU"/>
        </a:p>
      </dgm:t>
    </dgm:pt>
    <dgm:pt modelId="{5F6FE5AA-E781-49D9-8716-58ABB69CEFEF}" type="pres">
      <dgm:prSet presAssocID="{5C273357-BE82-492E-AF0F-DC087C5DB4E1}" presName="linNode" presStyleCnt="0"/>
      <dgm:spPr/>
      <dgm:t>
        <a:bodyPr/>
        <a:lstStyle/>
        <a:p>
          <a:endParaRPr lang="ru-RU"/>
        </a:p>
      </dgm:t>
    </dgm:pt>
    <dgm:pt modelId="{551B9D35-9181-4E20-A660-F24B21D0F4F8}" type="pres">
      <dgm:prSet presAssocID="{5C273357-BE82-492E-AF0F-DC087C5DB4E1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59D85-1391-4AD5-BE88-763C67FB3356}" type="pres">
      <dgm:prSet presAssocID="{5C273357-BE82-492E-AF0F-DC087C5DB4E1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552D1-0D1A-451F-8090-80B2A1F891A7}" type="pres">
      <dgm:prSet presAssocID="{50741F74-DC93-46C8-A61B-5608A75DD029}" presName="sp" presStyleCnt="0"/>
      <dgm:spPr/>
      <dgm:t>
        <a:bodyPr/>
        <a:lstStyle/>
        <a:p>
          <a:endParaRPr lang="ru-RU"/>
        </a:p>
      </dgm:t>
    </dgm:pt>
    <dgm:pt modelId="{99080626-FFEF-4174-882A-4A266FBB10A7}" type="pres">
      <dgm:prSet presAssocID="{E6EFF21E-F22D-494A-960A-12A76C372BA7}" presName="linNode" presStyleCnt="0"/>
      <dgm:spPr/>
      <dgm:t>
        <a:bodyPr/>
        <a:lstStyle/>
        <a:p>
          <a:endParaRPr lang="ru-RU"/>
        </a:p>
      </dgm:t>
    </dgm:pt>
    <dgm:pt modelId="{0AE024C1-D598-4EE9-9F4E-342803E73F72}" type="pres">
      <dgm:prSet presAssocID="{E6EFF21E-F22D-494A-960A-12A76C372BA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5F591-FA14-4A0E-9BB0-6D0D67859B6B}" type="pres">
      <dgm:prSet presAssocID="{E6EFF21E-F22D-494A-960A-12A76C372BA7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59C88-8002-45FC-9E37-4A6574CA0585}" type="pres">
      <dgm:prSet presAssocID="{9F3DAF74-1B82-45AB-B091-BC3F1CC6CFF2}" presName="sp" presStyleCnt="0"/>
      <dgm:spPr/>
      <dgm:t>
        <a:bodyPr/>
        <a:lstStyle/>
        <a:p>
          <a:endParaRPr lang="ru-RU"/>
        </a:p>
      </dgm:t>
    </dgm:pt>
    <dgm:pt modelId="{D68C9938-F853-44B6-BDEF-E7C757886E52}" type="pres">
      <dgm:prSet presAssocID="{53D9D62D-3B1F-42B8-AFBB-DBF9DF6111EE}" presName="linNode" presStyleCnt="0"/>
      <dgm:spPr/>
      <dgm:t>
        <a:bodyPr/>
        <a:lstStyle/>
        <a:p>
          <a:endParaRPr lang="ru-RU"/>
        </a:p>
      </dgm:t>
    </dgm:pt>
    <dgm:pt modelId="{180C5E57-1B9D-45C4-9FE2-FCCD2AC08DAA}" type="pres">
      <dgm:prSet presAssocID="{53D9D62D-3B1F-42B8-AFBB-DBF9DF6111EE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BC0BA-EB1B-497B-8D27-D1B3EC04C1E5}" type="pres">
      <dgm:prSet presAssocID="{53D9D62D-3B1F-42B8-AFBB-DBF9DF6111EE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6D216-6354-4C64-9A73-E1E917EAD218}" type="pres">
      <dgm:prSet presAssocID="{BCC31561-475C-44F8-B1B3-293974386ACF}" presName="sp" presStyleCnt="0"/>
      <dgm:spPr/>
      <dgm:t>
        <a:bodyPr/>
        <a:lstStyle/>
        <a:p>
          <a:endParaRPr lang="ru-RU"/>
        </a:p>
      </dgm:t>
    </dgm:pt>
    <dgm:pt modelId="{2AEFFA67-393E-4E60-BA3A-A37CFBB411C0}" type="pres">
      <dgm:prSet presAssocID="{854F6616-2115-4158-9006-4A4A88D7D649}" presName="linNode" presStyleCnt="0"/>
      <dgm:spPr/>
      <dgm:t>
        <a:bodyPr/>
        <a:lstStyle/>
        <a:p>
          <a:endParaRPr lang="ru-RU"/>
        </a:p>
      </dgm:t>
    </dgm:pt>
    <dgm:pt modelId="{8089DC3C-9532-42AB-87E4-BFAA1696C465}" type="pres">
      <dgm:prSet presAssocID="{854F6616-2115-4158-9006-4A4A88D7D649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75B4-9FDF-4CD3-9A9F-392373241EB2}" type="pres">
      <dgm:prSet presAssocID="{854F6616-2115-4158-9006-4A4A88D7D649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AE7DD-ED6F-40DD-8378-981B7DA32792}" type="pres">
      <dgm:prSet presAssocID="{A402A670-D89E-4427-A2F4-D839DE618B83}" presName="sp" presStyleCnt="0"/>
      <dgm:spPr/>
      <dgm:t>
        <a:bodyPr/>
        <a:lstStyle/>
        <a:p>
          <a:endParaRPr lang="ru-RU"/>
        </a:p>
      </dgm:t>
    </dgm:pt>
    <dgm:pt modelId="{A672DF79-437A-4292-983F-301647FCF246}" type="pres">
      <dgm:prSet presAssocID="{4441DA0F-F1F6-454B-B363-8A27F5F89236}" presName="linNode" presStyleCnt="0"/>
      <dgm:spPr/>
      <dgm:t>
        <a:bodyPr/>
        <a:lstStyle/>
        <a:p>
          <a:endParaRPr lang="ru-RU"/>
        </a:p>
      </dgm:t>
    </dgm:pt>
    <dgm:pt modelId="{A83D1DC6-D653-4EB0-8604-CB8EE9AAE1B4}" type="pres">
      <dgm:prSet presAssocID="{4441DA0F-F1F6-454B-B363-8A27F5F89236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D88DC-27DF-46D7-8389-1F9592D3F09E}" type="pres">
      <dgm:prSet presAssocID="{4441DA0F-F1F6-454B-B363-8A27F5F89236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6743C-87AE-418E-92DC-0037437D2D7C}" type="pres">
      <dgm:prSet presAssocID="{A5A2D97A-521C-4277-8485-AE79C3F4B6E7}" presName="sp" presStyleCnt="0"/>
      <dgm:spPr/>
      <dgm:t>
        <a:bodyPr/>
        <a:lstStyle/>
        <a:p>
          <a:endParaRPr lang="ru-RU"/>
        </a:p>
      </dgm:t>
    </dgm:pt>
    <dgm:pt modelId="{86849DAB-1752-473B-8246-2CCB2B405348}" type="pres">
      <dgm:prSet presAssocID="{5BF2C79A-0C1C-401F-B3E6-02175866074A}" presName="linNode" presStyleCnt="0"/>
      <dgm:spPr/>
      <dgm:t>
        <a:bodyPr/>
        <a:lstStyle/>
        <a:p>
          <a:endParaRPr lang="ru-RU"/>
        </a:p>
      </dgm:t>
    </dgm:pt>
    <dgm:pt modelId="{4CB3BDB4-10D2-46DD-80EB-98740AEB1D13}" type="pres">
      <dgm:prSet presAssocID="{5BF2C79A-0C1C-401F-B3E6-02175866074A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F64BC-BA27-44B5-9C80-043204F322EC}" type="pres">
      <dgm:prSet presAssocID="{5BF2C79A-0C1C-401F-B3E6-02175866074A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A100D-2EA7-420D-86EE-F7D9CA44081A}" type="pres">
      <dgm:prSet presAssocID="{BE4AAA15-21F6-4A39-90A2-935F34F0B988}" presName="sp" presStyleCnt="0"/>
      <dgm:spPr/>
      <dgm:t>
        <a:bodyPr/>
        <a:lstStyle/>
        <a:p>
          <a:endParaRPr lang="ru-RU"/>
        </a:p>
      </dgm:t>
    </dgm:pt>
    <dgm:pt modelId="{0D137521-547C-4CF8-A8BB-2E4F6DCFD2C1}" type="pres">
      <dgm:prSet presAssocID="{E4E25653-ECAD-4DD4-8731-65644BA7B44D}" presName="linNode" presStyleCnt="0"/>
      <dgm:spPr/>
      <dgm:t>
        <a:bodyPr/>
        <a:lstStyle/>
        <a:p>
          <a:endParaRPr lang="ru-RU"/>
        </a:p>
      </dgm:t>
    </dgm:pt>
    <dgm:pt modelId="{3F9D6394-E703-4C77-B98A-FE800A36CF23}" type="pres">
      <dgm:prSet presAssocID="{E4E25653-ECAD-4DD4-8731-65644BA7B44D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53006-69FE-41B7-AB68-E158E0A5C423}" type="pres">
      <dgm:prSet presAssocID="{E4E25653-ECAD-4DD4-8731-65644BA7B44D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C295A-D1D5-4654-AA9A-895F8DF887BD}" type="presOf" srcId="{854F6616-2115-4158-9006-4A4A88D7D649}" destId="{8089DC3C-9532-42AB-87E4-BFAA1696C465}" srcOrd="0" destOrd="0" presId="urn:microsoft.com/office/officeart/2005/8/layout/vList5"/>
    <dgm:cxn modelId="{EAA8FF2D-2300-4F90-ABC2-5CE0FCAB9988}" type="presOf" srcId="{5320E355-9D83-449D-B7FF-CFE26EDC682C}" destId="{796575B4-9FDF-4CD3-9A9F-392373241EB2}" srcOrd="0" destOrd="0" presId="urn:microsoft.com/office/officeart/2005/8/layout/vList5"/>
    <dgm:cxn modelId="{ACC7B3AF-CC47-4A7D-8476-EC9EE2FB89A6}" type="presOf" srcId="{2630AA9E-DAC2-486B-BEEA-29608519202F}" destId="{31AF64BC-BA27-44B5-9C80-043204F322EC}" srcOrd="0" destOrd="0" presId="urn:microsoft.com/office/officeart/2005/8/layout/vList5"/>
    <dgm:cxn modelId="{A3DF901D-EC6D-40D9-9A29-31D91BC87BB1}" type="presOf" srcId="{2C974EAC-A03F-4816-8502-237112C0E8E4}" destId="{2FB18BC1-E93E-4E74-9EC9-FF253723A563}" srcOrd="0" destOrd="0" presId="urn:microsoft.com/office/officeart/2005/8/layout/vList5"/>
    <dgm:cxn modelId="{533E6BDE-6F7B-4EE8-96F9-DAADD396D95B}" type="presOf" srcId="{8E04F12A-F2A4-4CB9-8B3B-5BEA0A05662F}" destId="{FFC5F591-FA14-4A0E-9BB0-6D0D67859B6B}" srcOrd="0" destOrd="0" presId="urn:microsoft.com/office/officeart/2005/8/layout/vList5"/>
    <dgm:cxn modelId="{964C8577-90E5-4773-850C-4A66B5A9EBCC}" srcId="{2C974EAC-A03F-4816-8502-237112C0E8E4}" destId="{5BF2C79A-0C1C-401F-B3E6-02175866074A}" srcOrd="6" destOrd="0" parTransId="{4FD7CE76-26F7-466E-B85D-210F389C4199}" sibTransId="{BE4AAA15-21F6-4A39-90A2-935F34F0B988}"/>
    <dgm:cxn modelId="{4FC2ED86-8AFC-4FD8-B014-6D7326892835}" srcId="{E4E25653-ECAD-4DD4-8731-65644BA7B44D}" destId="{3CC699BE-FD6F-491F-BF75-3FC444D06E4F}" srcOrd="0" destOrd="0" parTransId="{DE0E46B2-FD32-4540-9854-0E2C94AFDC0A}" sibTransId="{E2700631-7D5F-45ED-80ED-175C2E599842}"/>
    <dgm:cxn modelId="{CA34F174-5843-46DF-B98A-6DB1A2901F28}" srcId="{5BF2C79A-0C1C-401F-B3E6-02175866074A}" destId="{2630AA9E-DAC2-486B-BEEA-29608519202F}" srcOrd="0" destOrd="0" parTransId="{6523C9D3-CE00-4747-8F6E-A0D608B7FD59}" sibTransId="{7CEBE3F4-4F40-4F70-9429-C12BC3933B52}"/>
    <dgm:cxn modelId="{825429CE-2D29-4CCB-B391-EF7688F67655}" srcId="{2C974EAC-A03F-4816-8502-237112C0E8E4}" destId="{C537150D-3587-4ABB-917F-0E13F4668E2F}" srcOrd="0" destOrd="0" parTransId="{BDE1A339-1628-4272-9190-ED6C161F4D8D}" sibTransId="{A56AA148-93C1-49FE-86AD-9CB39897FCFE}"/>
    <dgm:cxn modelId="{F75E25CE-A864-46F6-8676-226D38973C3F}" srcId="{854F6616-2115-4158-9006-4A4A88D7D649}" destId="{5320E355-9D83-449D-B7FF-CFE26EDC682C}" srcOrd="0" destOrd="0" parTransId="{B083DC38-08C0-4679-9A89-26B7734430E0}" sibTransId="{D5647266-3F7B-422E-AF76-702DB2B8F8AF}"/>
    <dgm:cxn modelId="{51DA1AAF-8AA9-41FD-B6BC-4AADB697CF11}" type="presOf" srcId="{3CC699BE-FD6F-491F-BF75-3FC444D06E4F}" destId="{2B753006-69FE-41B7-AB68-E158E0A5C423}" srcOrd="0" destOrd="0" presId="urn:microsoft.com/office/officeart/2005/8/layout/vList5"/>
    <dgm:cxn modelId="{42DF91A6-4D5C-4396-A922-F5A6D5AE05B3}" type="presOf" srcId="{E4E25653-ECAD-4DD4-8731-65644BA7B44D}" destId="{3F9D6394-E703-4C77-B98A-FE800A36CF23}" srcOrd="0" destOrd="0" presId="urn:microsoft.com/office/officeart/2005/8/layout/vList5"/>
    <dgm:cxn modelId="{E3DC05A5-F527-455E-B835-96B6A5E8B4D8}" srcId="{2C974EAC-A03F-4816-8502-237112C0E8E4}" destId="{53D9D62D-3B1F-42B8-AFBB-DBF9DF6111EE}" srcOrd="3" destOrd="0" parTransId="{E023C3BF-B468-4678-B7C0-B1365204C777}" sibTransId="{BCC31561-475C-44F8-B1B3-293974386ACF}"/>
    <dgm:cxn modelId="{A5520D91-1E13-421A-B4E0-8E268EE86364}" srcId="{2C974EAC-A03F-4816-8502-237112C0E8E4}" destId="{E4E25653-ECAD-4DD4-8731-65644BA7B44D}" srcOrd="7" destOrd="0" parTransId="{EB60C597-7B60-4122-BC7A-4C4C80A6410C}" sibTransId="{9EFCDB52-17C3-4858-90B6-FB6119BCBA27}"/>
    <dgm:cxn modelId="{1CA601CD-4F95-403C-AC10-9167CE01726A}" srcId="{2C974EAC-A03F-4816-8502-237112C0E8E4}" destId="{E6EFF21E-F22D-494A-960A-12A76C372BA7}" srcOrd="2" destOrd="0" parTransId="{0A8D1532-75CE-4D0B-81B4-6EC6B6186AA1}" sibTransId="{9F3DAF74-1B82-45AB-B091-BC3F1CC6CFF2}"/>
    <dgm:cxn modelId="{A6659FA6-64E2-4BF8-9190-1DC4A3C94CDC}" type="presOf" srcId="{44104C8F-05F2-46C9-A6AE-7DEBAE59071C}" destId="{039D88DC-27DF-46D7-8389-1F9592D3F09E}" srcOrd="0" destOrd="0" presId="urn:microsoft.com/office/officeart/2005/8/layout/vList5"/>
    <dgm:cxn modelId="{9CB18DBE-B477-4362-A8A4-B983F74DB2FE}" srcId="{53D9D62D-3B1F-42B8-AFBB-DBF9DF6111EE}" destId="{77431911-E66E-48B5-9783-33CF1B0447EC}" srcOrd="0" destOrd="0" parTransId="{BC3897BA-4F69-4166-8133-D55E2ECB42C4}" sibTransId="{B13BF9A7-EFC5-4A5C-BDEE-4EDB551B0666}"/>
    <dgm:cxn modelId="{1D5FCD13-D25D-45AD-B781-FA3A5C08340E}" type="presOf" srcId="{77431911-E66E-48B5-9783-33CF1B0447EC}" destId="{BB7BC0BA-EB1B-497B-8D27-D1B3EC04C1E5}" srcOrd="0" destOrd="0" presId="urn:microsoft.com/office/officeart/2005/8/layout/vList5"/>
    <dgm:cxn modelId="{4CEF39AA-7EA5-4729-8DA8-B69E97DFC521}" type="presOf" srcId="{53D9D62D-3B1F-42B8-AFBB-DBF9DF6111EE}" destId="{180C5E57-1B9D-45C4-9FE2-FCCD2AC08DAA}" srcOrd="0" destOrd="0" presId="urn:microsoft.com/office/officeart/2005/8/layout/vList5"/>
    <dgm:cxn modelId="{1C976A56-F410-4FBA-B460-05897EB4D3A3}" srcId="{4441DA0F-F1F6-454B-B363-8A27F5F89236}" destId="{44104C8F-05F2-46C9-A6AE-7DEBAE59071C}" srcOrd="0" destOrd="0" parTransId="{3AA432BF-6C7F-4D3D-B7BB-CA7C0EBB2416}" sibTransId="{753CF73F-EC9F-433F-9EF0-10F3DBBB4E24}"/>
    <dgm:cxn modelId="{570044DD-585E-4342-8C9C-F857303CCA1B}" srcId="{2C974EAC-A03F-4816-8502-237112C0E8E4}" destId="{5C273357-BE82-492E-AF0F-DC087C5DB4E1}" srcOrd="1" destOrd="0" parTransId="{2CBA5300-7717-4242-9C46-AD738DDA2103}" sibTransId="{50741F74-DC93-46C8-A61B-5608A75DD029}"/>
    <dgm:cxn modelId="{94A82A5D-9E0F-4C7D-92A6-FEF310194BB8}" srcId="{E6EFF21E-F22D-494A-960A-12A76C372BA7}" destId="{8E04F12A-F2A4-4CB9-8B3B-5BEA0A05662F}" srcOrd="0" destOrd="0" parTransId="{6E135709-C0AE-4EB4-9FD4-1E1AB5DC3047}" sibTransId="{2C5A1636-CC96-4DBF-BFDA-8CB27BDC169C}"/>
    <dgm:cxn modelId="{594DA00F-8661-4EC2-8776-16689E8BAFD5}" type="presOf" srcId="{4441DA0F-F1F6-454B-B363-8A27F5F89236}" destId="{A83D1DC6-D653-4EB0-8604-CB8EE9AAE1B4}" srcOrd="0" destOrd="0" presId="urn:microsoft.com/office/officeart/2005/8/layout/vList5"/>
    <dgm:cxn modelId="{8D6166EE-954E-4F79-A61E-C621A682544C}" srcId="{C537150D-3587-4ABB-917F-0E13F4668E2F}" destId="{DFFE6104-FB32-4695-88E3-1E135E2F9F8D}" srcOrd="0" destOrd="0" parTransId="{AB2E6C81-3774-4CE5-973D-CF6B140CF4EB}" sibTransId="{16CED31D-5924-47CA-99A1-E31144C92B4B}"/>
    <dgm:cxn modelId="{39C86AC6-945D-4571-BAA8-071FFDB23DEF}" type="presOf" srcId="{C537150D-3587-4ABB-917F-0E13F4668E2F}" destId="{F4B2C90F-132A-44BB-85E4-FCF4665D95BE}" srcOrd="0" destOrd="0" presId="urn:microsoft.com/office/officeart/2005/8/layout/vList5"/>
    <dgm:cxn modelId="{EB63EFCD-D25A-4405-B062-25E488F3BFF7}" type="presOf" srcId="{DFFE6104-FB32-4695-88E3-1E135E2F9F8D}" destId="{7E127BEF-16B8-4BC6-9263-32B7072CB57E}" srcOrd="0" destOrd="0" presId="urn:microsoft.com/office/officeart/2005/8/layout/vList5"/>
    <dgm:cxn modelId="{9453905C-2DCB-45AF-A960-6D6610BB389B}" type="presOf" srcId="{41F76414-342F-436F-A89E-E6E145143572}" destId="{D7959D85-1391-4AD5-BE88-763C67FB3356}" srcOrd="0" destOrd="0" presId="urn:microsoft.com/office/officeart/2005/8/layout/vList5"/>
    <dgm:cxn modelId="{C3B403FA-DCA4-43A5-A143-014A9B20C813}" type="presOf" srcId="{5BF2C79A-0C1C-401F-B3E6-02175866074A}" destId="{4CB3BDB4-10D2-46DD-80EB-98740AEB1D13}" srcOrd="0" destOrd="0" presId="urn:microsoft.com/office/officeart/2005/8/layout/vList5"/>
    <dgm:cxn modelId="{0855B4CB-C2C0-4756-A5F5-5728D9AF3D10}" type="presOf" srcId="{5C273357-BE82-492E-AF0F-DC087C5DB4E1}" destId="{551B9D35-9181-4E20-A660-F24B21D0F4F8}" srcOrd="0" destOrd="0" presId="urn:microsoft.com/office/officeart/2005/8/layout/vList5"/>
    <dgm:cxn modelId="{FB78D859-3812-4984-839B-2A4C6142C339}" srcId="{2C974EAC-A03F-4816-8502-237112C0E8E4}" destId="{854F6616-2115-4158-9006-4A4A88D7D649}" srcOrd="4" destOrd="0" parTransId="{EBBF8CFA-A260-4C61-9CF4-46CF34CBF8ED}" sibTransId="{A402A670-D89E-4427-A2F4-D839DE618B83}"/>
    <dgm:cxn modelId="{0DFF597E-CC9B-48C0-BBDE-713470BD5AC0}" srcId="{2C974EAC-A03F-4816-8502-237112C0E8E4}" destId="{4441DA0F-F1F6-454B-B363-8A27F5F89236}" srcOrd="5" destOrd="0" parTransId="{32C0D87A-D104-4A69-95D5-EBBF56A2FA58}" sibTransId="{A5A2D97A-521C-4277-8485-AE79C3F4B6E7}"/>
    <dgm:cxn modelId="{6A4F9C61-2EE7-4082-8EC8-387622A45042}" type="presOf" srcId="{E6EFF21E-F22D-494A-960A-12A76C372BA7}" destId="{0AE024C1-D598-4EE9-9F4E-342803E73F72}" srcOrd="0" destOrd="0" presId="urn:microsoft.com/office/officeart/2005/8/layout/vList5"/>
    <dgm:cxn modelId="{67BAE1AC-0F02-4066-A464-7D9CAA42035E}" srcId="{5C273357-BE82-492E-AF0F-DC087C5DB4E1}" destId="{41F76414-342F-436F-A89E-E6E145143572}" srcOrd="0" destOrd="0" parTransId="{C80BA5E5-183F-4103-8F37-52405322D0DA}" sibTransId="{BB5F635E-0AFC-49DC-A111-3E889FAC2FF6}"/>
    <dgm:cxn modelId="{D8E394FF-8953-4835-8ECB-EBA874957464}" type="presParOf" srcId="{2FB18BC1-E93E-4E74-9EC9-FF253723A563}" destId="{EE85AB7A-E530-4AB6-B743-60C59D25A45E}" srcOrd="0" destOrd="0" presId="urn:microsoft.com/office/officeart/2005/8/layout/vList5"/>
    <dgm:cxn modelId="{588E5C4D-358B-4C9A-BFC5-262F9E400DC4}" type="presParOf" srcId="{EE85AB7A-E530-4AB6-B743-60C59D25A45E}" destId="{F4B2C90F-132A-44BB-85E4-FCF4665D95BE}" srcOrd="0" destOrd="0" presId="urn:microsoft.com/office/officeart/2005/8/layout/vList5"/>
    <dgm:cxn modelId="{08A68C73-2C6E-4773-94E9-1E6B24B24E5C}" type="presParOf" srcId="{EE85AB7A-E530-4AB6-B743-60C59D25A45E}" destId="{7E127BEF-16B8-4BC6-9263-32B7072CB57E}" srcOrd="1" destOrd="0" presId="urn:microsoft.com/office/officeart/2005/8/layout/vList5"/>
    <dgm:cxn modelId="{7F922D6C-633D-467D-940D-541F9EF5A897}" type="presParOf" srcId="{2FB18BC1-E93E-4E74-9EC9-FF253723A563}" destId="{F75D7D47-6C81-4E0E-B2A9-557ABB6A46B3}" srcOrd="1" destOrd="0" presId="urn:microsoft.com/office/officeart/2005/8/layout/vList5"/>
    <dgm:cxn modelId="{C346DE43-F32F-469E-A9AB-D9644C3B98F9}" type="presParOf" srcId="{2FB18BC1-E93E-4E74-9EC9-FF253723A563}" destId="{5F6FE5AA-E781-49D9-8716-58ABB69CEFEF}" srcOrd="2" destOrd="0" presId="urn:microsoft.com/office/officeart/2005/8/layout/vList5"/>
    <dgm:cxn modelId="{D4BCB791-84A0-46E0-8845-8CD6AC17DAC4}" type="presParOf" srcId="{5F6FE5AA-E781-49D9-8716-58ABB69CEFEF}" destId="{551B9D35-9181-4E20-A660-F24B21D0F4F8}" srcOrd="0" destOrd="0" presId="urn:microsoft.com/office/officeart/2005/8/layout/vList5"/>
    <dgm:cxn modelId="{A916C6C6-9674-419F-81B8-5C582720A89A}" type="presParOf" srcId="{5F6FE5AA-E781-49D9-8716-58ABB69CEFEF}" destId="{D7959D85-1391-4AD5-BE88-763C67FB3356}" srcOrd="1" destOrd="0" presId="urn:microsoft.com/office/officeart/2005/8/layout/vList5"/>
    <dgm:cxn modelId="{233A7E1A-8522-4F01-A61B-B8D890EDB575}" type="presParOf" srcId="{2FB18BC1-E93E-4E74-9EC9-FF253723A563}" destId="{19B552D1-0D1A-451F-8090-80B2A1F891A7}" srcOrd="3" destOrd="0" presId="urn:microsoft.com/office/officeart/2005/8/layout/vList5"/>
    <dgm:cxn modelId="{AF3AA48C-53BA-445C-AC5E-982A62F7F621}" type="presParOf" srcId="{2FB18BC1-E93E-4E74-9EC9-FF253723A563}" destId="{99080626-FFEF-4174-882A-4A266FBB10A7}" srcOrd="4" destOrd="0" presId="urn:microsoft.com/office/officeart/2005/8/layout/vList5"/>
    <dgm:cxn modelId="{80A1F017-6254-475F-AE00-FF965AC6A665}" type="presParOf" srcId="{99080626-FFEF-4174-882A-4A266FBB10A7}" destId="{0AE024C1-D598-4EE9-9F4E-342803E73F72}" srcOrd="0" destOrd="0" presId="urn:microsoft.com/office/officeart/2005/8/layout/vList5"/>
    <dgm:cxn modelId="{75ADEC07-7565-47BB-AB8B-B22E1D7C24EC}" type="presParOf" srcId="{99080626-FFEF-4174-882A-4A266FBB10A7}" destId="{FFC5F591-FA14-4A0E-9BB0-6D0D67859B6B}" srcOrd="1" destOrd="0" presId="urn:microsoft.com/office/officeart/2005/8/layout/vList5"/>
    <dgm:cxn modelId="{04682055-80A7-47F6-A21F-CCE94820BC31}" type="presParOf" srcId="{2FB18BC1-E93E-4E74-9EC9-FF253723A563}" destId="{EE359C88-8002-45FC-9E37-4A6574CA0585}" srcOrd="5" destOrd="0" presId="urn:microsoft.com/office/officeart/2005/8/layout/vList5"/>
    <dgm:cxn modelId="{D48D5E05-1369-4599-8CEA-44BC73EDA605}" type="presParOf" srcId="{2FB18BC1-E93E-4E74-9EC9-FF253723A563}" destId="{D68C9938-F853-44B6-BDEF-E7C757886E52}" srcOrd="6" destOrd="0" presId="urn:microsoft.com/office/officeart/2005/8/layout/vList5"/>
    <dgm:cxn modelId="{C2E99C37-046D-4D3C-8E58-D849F9A839F0}" type="presParOf" srcId="{D68C9938-F853-44B6-BDEF-E7C757886E52}" destId="{180C5E57-1B9D-45C4-9FE2-FCCD2AC08DAA}" srcOrd="0" destOrd="0" presId="urn:microsoft.com/office/officeart/2005/8/layout/vList5"/>
    <dgm:cxn modelId="{25ED04B3-C7A6-4F03-AEB8-0E34368EBC53}" type="presParOf" srcId="{D68C9938-F853-44B6-BDEF-E7C757886E52}" destId="{BB7BC0BA-EB1B-497B-8D27-D1B3EC04C1E5}" srcOrd="1" destOrd="0" presId="urn:microsoft.com/office/officeart/2005/8/layout/vList5"/>
    <dgm:cxn modelId="{6E6369D2-2299-4E16-A02D-48B2778CF4EF}" type="presParOf" srcId="{2FB18BC1-E93E-4E74-9EC9-FF253723A563}" destId="{4B26D216-6354-4C64-9A73-E1E917EAD218}" srcOrd="7" destOrd="0" presId="urn:microsoft.com/office/officeart/2005/8/layout/vList5"/>
    <dgm:cxn modelId="{BD70947D-0443-4B48-8805-562EB1DEF1CA}" type="presParOf" srcId="{2FB18BC1-E93E-4E74-9EC9-FF253723A563}" destId="{2AEFFA67-393E-4E60-BA3A-A37CFBB411C0}" srcOrd="8" destOrd="0" presId="urn:microsoft.com/office/officeart/2005/8/layout/vList5"/>
    <dgm:cxn modelId="{9AE50C22-84B1-4866-AE9C-A99B6838178C}" type="presParOf" srcId="{2AEFFA67-393E-4E60-BA3A-A37CFBB411C0}" destId="{8089DC3C-9532-42AB-87E4-BFAA1696C465}" srcOrd="0" destOrd="0" presId="urn:microsoft.com/office/officeart/2005/8/layout/vList5"/>
    <dgm:cxn modelId="{41B287C0-84EC-492D-9608-2C2E7AD1EB81}" type="presParOf" srcId="{2AEFFA67-393E-4E60-BA3A-A37CFBB411C0}" destId="{796575B4-9FDF-4CD3-9A9F-392373241EB2}" srcOrd="1" destOrd="0" presId="urn:microsoft.com/office/officeart/2005/8/layout/vList5"/>
    <dgm:cxn modelId="{966F00B0-109F-424A-9A1D-805AD44CE2AE}" type="presParOf" srcId="{2FB18BC1-E93E-4E74-9EC9-FF253723A563}" destId="{8A5AE7DD-ED6F-40DD-8378-981B7DA32792}" srcOrd="9" destOrd="0" presId="urn:microsoft.com/office/officeart/2005/8/layout/vList5"/>
    <dgm:cxn modelId="{40291D9C-A0A6-4BB4-B9ED-74EE508E729B}" type="presParOf" srcId="{2FB18BC1-E93E-4E74-9EC9-FF253723A563}" destId="{A672DF79-437A-4292-983F-301647FCF246}" srcOrd="10" destOrd="0" presId="urn:microsoft.com/office/officeart/2005/8/layout/vList5"/>
    <dgm:cxn modelId="{ADB5AD68-2AE9-4C7E-B887-E15516DBC94F}" type="presParOf" srcId="{A672DF79-437A-4292-983F-301647FCF246}" destId="{A83D1DC6-D653-4EB0-8604-CB8EE9AAE1B4}" srcOrd="0" destOrd="0" presId="urn:microsoft.com/office/officeart/2005/8/layout/vList5"/>
    <dgm:cxn modelId="{85C2B1D5-D67A-454B-9FEC-70BC88598BC4}" type="presParOf" srcId="{A672DF79-437A-4292-983F-301647FCF246}" destId="{039D88DC-27DF-46D7-8389-1F9592D3F09E}" srcOrd="1" destOrd="0" presId="urn:microsoft.com/office/officeart/2005/8/layout/vList5"/>
    <dgm:cxn modelId="{C3C763A8-E03B-4B17-94A3-3AB924B6A8B7}" type="presParOf" srcId="{2FB18BC1-E93E-4E74-9EC9-FF253723A563}" destId="{D396743C-87AE-418E-92DC-0037437D2D7C}" srcOrd="11" destOrd="0" presId="urn:microsoft.com/office/officeart/2005/8/layout/vList5"/>
    <dgm:cxn modelId="{B71DC516-ED16-4348-B8B4-620DE65C3206}" type="presParOf" srcId="{2FB18BC1-E93E-4E74-9EC9-FF253723A563}" destId="{86849DAB-1752-473B-8246-2CCB2B405348}" srcOrd="12" destOrd="0" presId="urn:microsoft.com/office/officeart/2005/8/layout/vList5"/>
    <dgm:cxn modelId="{174D3309-626B-4739-A975-315C3DC1AB46}" type="presParOf" srcId="{86849DAB-1752-473B-8246-2CCB2B405348}" destId="{4CB3BDB4-10D2-46DD-80EB-98740AEB1D13}" srcOrd="0" destOrd="0" presId="urn:microsoft.com/office/officeart/2005/8/layout/vList5"/>
    <dgm:cxn modelId="{BB8EF368-0DBA-4516-BBC5-ADED4B82F651}" type="presParOf" srcId="{86849DAB-1752-473B-8246-2CCB2B405348}" destId="{31AF64BC-BA27-44B5-9C80-043204F322EC}" srcOrd="1" destOrd="0" presId="urn:microsoft.com/office/officeart/2005/8/layout/vList5"/>
    <dgm:cxn modelId="{D210776F-82FB-4CA9-9DE6-7B11031E9A9E}" type="presParOf" srcId="{2FB18BC1-E93E-4E74-9EC9-FF253723A563}" destId="{0ADA100D-2EA7-420D-86EE-F7D9CA44081A}" srcOrd="13" destOrd="0" presId="urn:microsoft.com/office/officeart/2005/8/layout/vList5"/>
    <dgm:cxn modelId="{5CA841B6-FDE4-4802-B715-C244EAFA4E66}" type="presParOf" srcId="{2FB18BC1-E93E-4E74-9EC9-FF253723A563}" destId="{0D137521-547C-4CF8-A8BB-2E4F6DCFD2C1}" srcOrd="14" destOrd="0" presId="urn:microsoft.com/office/officeart/2005/8/layout/vList5"/>
    <dgm:cxn modelId="{9BC10FDC-62C7-479C-A572-AF8EEB53449C}" type="presParOf" srcId="{0D137521-547C-4CF8-A8BB-2E4F6DCFD2C1}" destId="{3F9D6394-E703-4C77-B98A-FE800A36CF23}" srcOrd="0" destOrd="0" presId="urn:microsoft.com/office/officeart/2005/8/layout/vList5"/>
    <dgm:cxn modelId="{1BA31FA2-C7A3-40C1-9B04-B2C3746A6E02}" type="presParOf" srcId="{0D137521-547C-4CF8-A8BB-2E4F6DCFD2C1}" destId="{2B753006-69FE-41B7-AB68-E158E0A5C423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5A60E-D482-48BE-ACC2-61808D58117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ECC1EB7B-4962-427B-90BC-9A414274A03A}">
      <dgm:prSet/>
      <dgm:spPr/>
      <dgm:t>
        <a:bodyPr/>
        <a:lstStyle/>
        <a:p>
          <a:pPr rtl="0"/>
          <a:r>
            <a:rPr lang="ru-RU" dirty="0" smtClean="0"/>
            <a:t>состояние задержанного или неполного развития психики, которое, в первую очередь, характеризуется нарушением способностей, проявляющихся в период созревания и обеспечивающих общий уровень интеллектуальности, т. е. когнитивных, речевых, моторных и социальных способностей</a:t>
          </a:r>
          <a:endParaRPr lang="ru-RU" dirty="0"/>
        </a:p>
      </dgm:t>
    </dgm:pt>
    <dgm:pt modelId="{FC12AC2E-1DF7-4369-B1F2-22FF5ACC7B4D}" type="parTrans" cxnId="{885873C6-0977-49C4-8A56-DE60E490231C}">
      <dgm:prSet/>
      <dgm:spPr/>
      <dgm:t>
        <a:bodyPr/>
        <a:lstStyle/>
        <a:p>
          <a:endParaRPr lang="ru-RU"/>
        </a:p>
      </dgm:t>
    </dgm:pt>
    <dgm:pt modelId="{05EA5379-11F2-405F-8BD9-D030394C6C6E}" type="sibTrans" cxnId="{885873C6-0977-49C4-8A56-DE60E490231C}">
      <dgm:prSet/>
      <dgm:spPr/>
      <dgm:t>
        <a:bodyPr/>
        <a:lstStyle/>
        <a:p>
          <a:endParaRPr lang="ru-RU"/>
        </a:p>
      </dgm:t>
    </dgm:pt>
    <dgm:pt modelId="{0FB871D3-F16E-486E-9B73-D17DE163F5E6}" type="pres">
      <dgm:prSet presAssocID="{F3E5A60E-D482-48BE-ACC2-61808D581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515293-EFC1-4347-88FB-F488A2F53D5E}" type="pres">
      <dgm:prSet presAssocID="{ECC1EB7B-4962-427B-90BC-9A414274A0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1282A-E1FA-4926-A8A4-9A9133844FDB}" type="presOf" srcId="{ECC1EB7B-4962-427B-90BC-9A414274A03A}" destId="{48515293-EFC1-4347-88FB-F488A2F53D5E}" srcOrd="0" destOrd="0" presId="urn:microsoft.com/office/officeart/2005/8/layout/vList2"/>
    <dgm:cxn modelId="{885873C6-0977-49C4-8A56-DE60E490231C}" srcId="{F3E5A60E-D482-48BE-ACC2-61808D581176}" destId="{ECC1EB7B-4962-427B-90BC-9A414274A03A}" srcOrd="0" destOrd="0" parTransId="{FC12AC2E-1DF7-4369-B1F2-22FF5ACC7B4D}" sibTransId="{05EA5379-11F2-405F-8BD9-D030394C6C6E}"/>
    <dgm:cxn modelId="{32E44BFA-1F7A-4273-8C5D-8E1CE94D7CF1}" type="presOf" srcId="{F3E5A60E-D482-48BE-ACC2-61808D581176}" destId="{0FB871D3-F16E-486E-9B73-D17DE163F5E6}" srcOrd="0" destOrd="0" presId="urn:microsoft.com/office/officeart/2005/8/layout/vList2"/>
    <dgm:cxn modelId="{D2C8D335-A2E6-4E2C-8597-B99D514D0D90}" type="presParOf" srcId="{0FB871D3-F16E-486E-9B73-D17DE163F5E6}" destId="{48515293-EFC1-4347-88FB-F488A2F53D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479CDB-CC1B-41A2-971F-B664F0147A3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ru-RU"/>
        </a:p>
      </dgm:t>
    </dgm:pt>
    <dgm:pt modelId="{16604F82-E2D6-4376-BA9D-ADE5D899F6F3}">
      <dgm:prSet/>
      <dgm:spPr/>
      <dgm:t>
        <a:bodyPr/>
        <a:lstStyle/>
        <a:p>
          <a:pPr rtl="0"/>
          <a:r>
            <a:rPr lang="ru-RU" smtClean="0"/>
            <a:t>Слабость абстрактного мышления</a:t>
          </a:r>
          <a:endParaRPr lang="ru-RU"/>
        </a:p>
      </dgm:t>
    </dgm:pt>
    <dgm:pt modelId="{719C7CDE-06AE-4128-A94E-92D41A5E0EA5}" type="parTrans" cxnId="{8A102BEB-4AB2-428E-9332-9D9A8BC05E00}">
      <dgm:prSet/>
      <dgm:spPr/>
      <dgm:t>
        <a:bodyPr/>
        <a:lstStyle/>
        <a:p>
          <a:endParaRPr lang="ru-RU"/>
        </a:p>
      </dgm:t>
    </dgm:pt>
    <dgm:pt modelId="{8B5E3F91-7ABB-4675-AE7D-0874E9414F37}" type="sibTrans" cxnId="{8A102BEB-4AB2-428E-9332-9D9A8BC05E00}">
      <dgm:prSet/>
      <dgm:spPr/>
      <dgm:t>
        <a:bodyPr/>
        <a:lstStyle/>
        <a:p>
          <a:endParaRPr lang="ru-RU"/>
        </a:p>
      </dgm:t>
    </dgm:pt>
    <dgm:pt modelId="{C2606701-CCD4-42B8-A7E1-655C27371CA2}">
      <dgm:prSet/>
      <dgm:spPr/>
      <dgm:t>
        <a:bodyPr/>
        <a:lstStyle/>
        <a:p>
          <a:pPr rtl="0"/>
          <a:r>
            <a:rPr lang="ru-RU" smtClean="0"/>
            <a:t>Незрелость личности</a:t>
          </a:r>
          <a:endParaRPr lang="ru-RU"/>
        </a:p>
      </dgm:t>
    </dgm:pt>
    <dgm:pt modelId="{5B662B3B-0AB2-4A5D-9332-9EE99E77E8E9}" type="parTrans" cxnId="{FAA42279-C974-4FC4-BD69-70FEC59E2C6C}">
      <dgm:prSet/>
      <dgm:spPr/>
      <dgm:t>
        <a:bodyPr/>
        <a:lstStyle/>
        <a:p>
          <a:endParaRPr lang="ru-RU"/>
        </a:p>
      </dgm:t>
    </dgm:pt>
    <dgm:pt modelId="{839DD89C-37C5-4B70-B716-4D79ED7575B0}" type="sibTrans" cxnId="{FAA42279-C974-4FC4-BD69-70FEC59E2C6C}">
      <dgm:prSet/>
      <dgm:spPr/>
      <dgm:t>
        <a:bodyPr/>
        <a:lstStyle/>
        <a:p>
          <a:endParaRPr lang="ru-RU"/>
        </a:p>
      </dgm:t>
    </dgm:pt>
    <dgm:pt modelId="{9759A47F-2B09-459B-A722-CB50F94D8CCC}">
      <dgm:prSet/>
      <dgm:spPr/>
      <dgm:t>
        <a:bodyPr/>
        <a:lstStyle/>
        <a:p>
          <a:pPr rtl="0"/>
          <a:r>
            <a:rPr lang="ru-RU" smtClean="0"/>
            <a:t>Психическое недоразвитие</a:t>
          </a:r>
          <a:endParaRPr lang="ru-RU"/>
        </a:p>
      </dgm:t>
    </dgm:pt>
    <dgm:pt modelId="{15CDAB6F-4DAA-4594-A80A-0A1C2BBB3B21}" type="parTrans" cxnId="{658D136B-0EE1-4B03-B6F1-095DFB9316D7}">
      <dgm:prSet/>
      <dgm:spPr/>
      <dgm:t>
        <a:bodyPr/>
        <a:lstStyle/>
        <a:p>
          <a:endParaRPr lang="ru-RU"/>
        </a:p>
      </dgm:t>
    </dgm:pt>
    <dgm:pt modelId="{6FB43CD8-0BAC-4113-820A-16A0AB22E618}" type="sibTrans" cxnId="{658D136B-0EE1-4B03-B6F1-095DFB9316D7}">
      <dgm:prSet/>
      <dgm:spPr/>
      <dgm:t>
        <a:bodyPr/>
        <a:lstStyle/>
        <a:p>
          <a:endParaRPr lang="ru-RU"/>
        </a:p>
      </dgm:t>
    </dgm:pt>
    <dgm:pt modelId="{DFC75DBC-2854-44E4-BE59-21B1A184BB46}">
      <dgm:prSet/>
      <dgm:spPr/>
      <dgm:t>
        <a:bodyPr/>
        <a:lstStyle/>
        <a:p>
          <a:pPr rtl="0"/>
          <a:r>
            <a:rPr lang="ru-RU" smtClean="0"/>
            <a:t>Скудный словарный запас</a:t>
          </a:r>
          <a:endParaRPr lang="ru-RU"/>
        </a:p>
      </dgm:t>
    </dgm:pt>
    <dgm:pt modelId="{C30EED13-6AD4-4CF7-BF66-76F96AE1E9D2}" type="parTrans" cxnId="{50A5E22A-D777-485B-8567-EDC7C2ACEDA8}">
      <dgm:prSet/>
      <dgm:spPr/>
      <dgm:t>
        <a:bodyPr/>
        <a:lstStyle/>
        <a:p>
          <a:endParaRPr lang="ru-RU"/>
        </a:p>
      </dgm:t>
    </dgm:pt>
    <dgm:pt modelId="{672C29E8-0A6D-490D-A40C-A75468737E65}" type="sibTrans" cxnId="{50A5E22A-D777-485B-8567-EDC7C2ACEDA8}">
      <dgm:prSet/>
      <dgm:spPr/>
      <dgm:t>
        <a:bodyPr/>
        <a:lstStyle/>
        <a:p>
          <a:endParaRPr lang="ru-RU"/>
        </a:p>
      </dgm:t>
    </dgm:pt>
    <dgm:pt modelId="{CD6C1A3B-1BC0-44B4-AD92-8D1A4DF05314}">
      <dgm:prSet/>
      <dgm:spPr/>
      <dgm:t>
        <a:bodyPr/>
        <a:lstStyle/>
        <a:p>
          <a:pPr rtl="0"/>
          <a:r>
            <a:rPr lang="ru-RU" smtClean="0"/>
            <a:t>Нарушено мышление</a:t>
          </a:r>
          <a:endParaRPr lang="ru-RU"/>
        </a:p>
      </dgm:t>
    </dgm:pt>
    <dgm:pt modelId="{B69805DC-201A-4682-9823-A5169205A430}" type="parTrans" cxnId="{B09CD426-6945-4CEE-8871-85C4294AAE84}">
      <dgm:prSet/>
      <dgm:spPr/>
      <dgm:t>
        <a:bodyPr/>
        <a:lstStyle/>
        <a:p>
          <a:endParaRPr lang="ru-RU"/>
        </a:p>
      </dgm:t>
    </dgm:pt>
    <dgm:pt modelId="{665FABF3-11F7-4ADD-B361-C02C2D219BF1}" type="sibTrans" cxnId="{B09CD426-6945-4CEE-8871-85C4294AAE84}">
      <dgm:prSet/>
      <dgm:spPr/>
      <dgm:t>
        <a:bodyPr/>
        <a:lstStyle/>
        <a:p>
          <a:endParaRPr lang="ru-RU"/>
        </a:p>
      </dgm:t>
    </dgm:pt>
    <dgm:pt modelId="{8368AA58-D43E-41F0-911A-3313A0E5895E}">
      <dgm:prSet/>
      <dgm:spPr/>
      <dgm:t>
        <a:bodyPr/>
        <a:lstStyle/>
        <a:p>
          <a:pPr rtl="0"/>
          <a:r>
            <a:rPr lang="ru-RU" smtClean="0"/>
            <a:t>Нарушение эмоциональной сферы</a:t>
          </a:r>
          <a:endParaRPr lang="ru-RU"/>
        </a:p>
      </dgm:t>
    </dgm:pt>
    <dgm:pt modelId="{CB9DDFD5-658E-451F-B2C7-484EA9375D02}" type="parTrans" cxnId="{19CC9B32-93B6-4E21-BD51-725D45217E8B}">
      <dgm:prSet/>
      <dgm:spPr/>
      <dgm:t>
        <a:bodyPr/>
        <a:lstStyle/>
        <a:p>
          <a:endParaRPr lang="ru-RU"/>
        </a:p>
      </dgm:t>
    </dgm:pt>
    <dgm:pt modelId="{506393BA-B748-4EC9-9019-900C2D8B3C5F}" type="sibTrans" cxnId="{19CC9B32-93B6-4E21-BD51-725D45217E8B}">
      <dgm:prSet/>
      <dgm:spPr/>
      <dgm:t>
        <a:bodyPr/>
        <a:lstStyle/>
        <a:p>
          <a:endParaRPr lang="ru-RU"/>
        </a:p>
      </dgm:t>
    </dgm:pt>
    <dgm:pt modelId="{9D55AD3A-34B9-4A8A-8910-0D9ED591FF3E}" type="pres">
      <dgm:prSet presAssocID="{B4479CDB-CC1B-41A2-971F-B664F0147A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91A503-3E0C-4106-8F20-AC4CE68F42DF}" type="pres">
      <dgm:prSet presAssocID="{B4479CDB-CC1B-41A2-971F-B664F0147A36}" presName="Name1" presStyleCnt="0"/>
      <dgm:spPr/>
    </dgm:pt>
    <dgm:pt modelId="{B4E1ADAB-0F44-45C8-9DFF-C8A105E5415F}" type="pres">
      <dgm:prSet presAssocID="{B4479CDB-CC1B-41A2-971F-B664F0147A36}" presName="cycle" presStyleCnt="0"/>
      <dgm:spPr/>
    </dgm:pt>
    <dgm:pt modelId="{BF03ED05-9FC3-4E7D-A01A-F4B15D0D374D}" type="pres">
      <dgm:prSet presAssocID="{B4479CDB-CC1B-41A2-971F-B664F0147A36}" presName="srcNode" presStyleLbl="node1" presStyleIdx="0" presStyleCnt="6"/>
      <dgm:spPr/>
    </dgm:pt>
    <dgm:pt modelId="{4B03CC96-C850-47D5-A415-CE314F73C3A9}" type="pres">
      <dgm:prSet presAssocID="{B4479CDB-CC1B-41A2-971F-B664F0147A36}" presName="conn" presStyleLbl="parChTrans1D2" presStyleIdx="0" presStyleCnt="1"/>
      <dgm:spPr/>
      <dgm:t>
        <a:bodyPr/>
        <a:lstStyle/>
        <a:p>
          <a:endParaRPr lang="ru-RU"/>
        </a:p>
      </dgm:t>
    </dgm:pt>
    <dgm:pt modelId="{EE211494-4826-422D-B372-247C4D75EF87}" type="pres">
      <dgm:prSet presAssocID="{B4479CDB-CC1B-41A2-971F-B664F0147A36}" presName="extraNode" presStyleLbl="node1" presStyleIdx="0" presStyleCnt="6"/>
      <dgm:spPr/>
    </dgm:pt>
    <dgm:pt modelId="{C9145819-DC30-4C62-8BCE-0905B89FCE15}" type="pres">
      <dgm:prSet presAssocID="{B4479CDB-CC1B-41A2-971F-B664F0147A36}" presName="dstNode" presStyleLbl="node1" presStyleIdx="0" presStyleCnt="6"/>
      <dgm:spPr/>
    </dgm:pt>
    <dgm:pt modelId="{25B31C8A-BB25-41E1-9BEB-F26AD0752AEB}" type="pres">
      <dgm:prSet presAssocID="{16604F82-E2D6-4376-BA9D-ADE5D899F6F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33691-B255-4DE9-8DAD-B6C343E21E94}" type="pres">
      <dgm:prSet presAssocID="{16604F82-E2D6-4376-BA9D-ADE5D899F6F3}" presName="accent_1" presStyleCnt="0"/>
      <dgm:spPr/>
    </dgm:pt>
    <dgm:pt modelId="{B4DF9663-8142-418E-B184-87685AC0F7F5}" type="pres">
      <dgm:prSet presAssocID="{16604F82-E2D6-4376-BA9D-ADE5D899F6F3}" presName="accentRepeatNode" presStyleLbl="solidFgAcc1" presStyleIdx="0" presStyleCnt="6"/>
      <dgm:spPr/>
    </dgm:pt>
    <dgm:pt modelId="{303F6915-A146-4602-9CE6-FCEEC3ACC170}" type="pres">
      <dgm:prSet presAssocID="{C2606701-CCD4-42B8-A7E1-655C27371CA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3AD53-FBD2-4A22-83F9-214F9CD136C8}" type="pres">
      <dgm:prSet presAssocID="{C2606701-CCD4-42B8-A7E1-655C27371CA2}" presName="accent_2" presStyleCnt="0"/>
      <dgm:spPr/>
    </dgm:pt>
    <dgm:pt modelId="{9634026C-2FA7-41D0-80D0-0511846330BC}" type="pres">
      <dgm:prSet presAssocID="{C2606701-CCD4-42B8-A7E1-655C27371CA2}" presName="accentRepeatNode" presStyleLbl="solidFgAcc1" presStyleIdx="1" presStyleCnt="6"/>
      <dgm:spPr/>
    </dgm:pt>
    <dgm:pt modelId="{B16D90EE-3F6B-424B-A6B5-CABFFC2EEFAA}" type="pres">
      <dgm:prSet presAssocID="{9759A47F-2B09-459B-A722-CB50F94D8CC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E2A9E-56DE-41B3-A637-8AED634019AE}" type="pres">
      <dgm:prSet presAssocID="{9759A47F-2B09-459B-A722-CB50F94D8CCC}" presName="accent_3" presStyleCnt="0"/>
      <dgm:spPr/>
    </dgm:pt>
    <dgm:pt modelId="{CEC5BD4F-B0A4-4809-9C12-95D440479A63}" type="pres">
      <dgm:prSet presAssocID="{9759A47F-2B09-459B-A722-CB50F94D8CCC}" presName="accentRepeatNode" presStyleLbl="solidFgAcc1" presStyleIdx="2" presStyleCnt="6"/>
      <dgm:spPr/>
    </dgm:pt>
    <dgm:pt modelId="{BCE2C231-EC06-43D0-8AB1-15D12A3CEA3C}" type="pres">
      <dgm:prSet presAssocID="{DFC75DBC-2854-44E4-BE59-21B1A184BB4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388A9-DCCB-4918-B579-AC22CB90D0BC}" type="pres">
      <dgm:prSet presAssocID="{DFC75DBC-2854-44E4-BE59-21B1A184BB46}" presName="accent_4" presStyleCnt="0"/>
      <dgm:spPr/>
    </dgm:pt>
    <dgm:pt modelId="{D9EABBD5-D227-4E69-8511-A5C93D37FC2B}" type="pres">
      <dgm:prSet presAssocID="{DFC75DBC-2854-44E4-BE59-21B1A184BB46}" presName="accentRepeatNode" presStyleLbl="solidFgAcc1" presStyleIdx="3" presStyleCnt="6"/>
      <dgm:spPr/>
    </dgm:pt>
    <dgm:pt modelId="{12A92CBA-E126-43F6-BA51-85A8F71209B2}" type="pres">
      <dgm:prSet presAssocID="{CD6C1A3B-1BC0-44B4-AD92-8D1A4DF0531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653B0-71F8-413D-840F-6516A24A0584}" type="pres">
      <dgm:prSet presAssocID="{CD6C1A3B-1BC0-44B4-AD92-8D1A4DF05314}" presName="accent_5" presStyleCnt="0"/>
      <dgm:spPr/>
    </dgm:pt>
    <dgm:pt modelId="{3483EB68-6D4F-4F16-B1B6-2D1B4610920D}" type="pres">
      <dgm:prSet presAssocID="{CD6C1A3B-1BC0-44B4-AD92-8D1A4DF05314}" presName="accentRepeatNode" presStyleLbl="solidFgAcc1" presStyleIdx="4" presStyleCnt="6"/>
      <dgm:spPr/>
    </dgm:pt>
    <dgm:pt modelId="{1BE54E3D-CB81-48E4-AE02-720EC565EDC9}" type="pres">
      <dgm:prSet presAssocID="{8368AA58-D43E-41F0-911A-3313A0E5895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06F0B-25D3-4DE0-8B14-0B4B0B87B910}" type="pres">
      <dgm:prSet presAssocID="{8368AA58-D43E-41F0-911A-3313A0E5895E}" presName="accent_6" presStyleCnt="0"/>
      <dgm:spPr/>
    </dgm:pt>
    <dgm:pt modelId="{C0C94867-99B1-47E3-A51E-20360875F25C}" type="pres">
      <dgm:prSet presAssocID="{8368AA58-D43E-41F0-911A-3313A0E5895E}" presName="accentRepeatNode" presStyleLbl="solidFgAcc1" presStyleIdx="5" presStyleCnt="6"/>
      <dgm:spPr/>
    </dgm:pt>
  </dgm:ptLst>
  <dgm:cxnLst>
    <dgm:cxn modelId="{8A102BEB-4AB2-428E-9332-9D9A8BC05E00}" srcId="{B4479CDB-CC1B-41A2-971F-B664F0147A36}" destId="{16604F82-E2D6-4376-BA9D-ADE5D899F6F3}" srcOrd="0" destOrd="0" parTransId="{719C7CDE-06AE-4128-A94E-92D41A5E0EA5}" sibTransId="{8B5E3F91-7ABB-4675-AE7D-0874E9414F37}"/>
    <dgm:cxn modelId="{4446543A-56DA-41F4-8B08-E48B42BECBB8}" type="presOf" srcId="{8368AA58-D43E-41F0-911A-3313A0E5895E}" destId="{1BE54E3D-CB81-48E4-AE02-720EC565EDC9}" srcOrd="0" destOrd="0" presId="urn:microsoft.com/office/officeart/2008/layout/VerticalCurvedList"/>
    <dgm:cxn modelId="{FA04C1F0-0AFC-4730-A490-4A868813C424}" type="presOf" srcId="{B4479CDB-CC1B-41A2-971F-B664F0147A36}" destId="{9D55AD3A-34B9-4A8A-8910-0D9ED591FF3E}" srcOrd="0" destOrd="0" presId="urn:microsoft.com/office/officeart/2008/layout/VerticalCurvedList"/>
    <dgm:cxn modelId="{6E751B38-CDFA-4D03-9B8B-DDCF1ED581B6}" type="presOf" srcId="{16604F82-E2D6-4376-BA9D-ADE5D899F6F3}" destId="{25B31C8A-BB25-41E1-9BEB-F26AD0752AEB}" srcOrd="0" destOrd="0" presId="urn:microsoft.com/office/officeart/2008/layout/VerticalCurvedList"/>
    <dgm:cxn modelId="{A002884B-2734-49EC-82DB-B1501FC0BB0C}" type="presOf" srcId="{CD6C1A3B-1BC0-44B4-AD92-8D1A4DF05314}" destId="{12A92CBA-E126-43F6-BA51-85A8F71209B2}" srcOrd="0" destOrd="0" presId="urn:microsoft.com/office/officeart/2008/layout/VerticalCurvedList"/>
    <dgm:cxn modelId="{19CC9B32-93B6-4E21-BD51-725D45217E8B}" srcId="{B4479CDB-CC1B-41A2-971F-B664F0147A36}" destId="{8368AA58-D43E-41F0-911A-3313A0E5895E}" srcOrd="5" destOrd="0" parTransId="{CB9DDFD5-658E-451F-B2C7-484EA9375D02}" sibTransId="{506393BA-B748-4EC9-9019-900C2D8B3C5F}"/>
    <dgm:cxn modelId="{E91ED094-CCA5-4AB4-A138-C666A979524B}" type="presOf" srcId="{8B5E3F91-7ABB-4675-AE7D-0874E9414F37}" destId="{4B03CC96-C850-47D5-A415-CE314F73C3A9}" srcOrd="0" destOrd="0" presId="urn:microsoft.com/office/officeart/2008/layout/VerticalCurvedList"/>
    <dgm:cxn modelId="{ED5C19E3-3D83-4FFA-A75D-5F1BEF8AA880}" type="presOf" srcId="{9759A47F-2B09-459B-A722-CB50F94D8CCC}" destId="{B16D90EE-3F6B-424B-A6B5-CABFFC2EEFAA}" srcOrd="0" destOrd="0" presId="urn:microsoft.com/office/officeart/2008/layout/VerticalCurvedList"/>
    <dgm:cxn modelId="{658D136B-0EE1-4B03-B6F1-095DFB9316D7}" srcId="{B4479CDB-CC1B-41A2-971F-B664F0147A36}" destId="{9759A47F-2B09-459B-A722-CB50F94D8CCC}" srcOrd="2" destOrd="0" parTransId="{15CDAB6F-4DAA-4594-A80A-0A1C2BBB3B21}" sibTransId="{6FB43CD8-0BAC-4113-820A-16A0AB22E618}"/>
    <dgm:cxn modelId="{05341DCA-3CB9-4D0C-BC7B-09F4F29F78F4}" type="presOf" srcId="{C2606701-CCD4-42B8-A7E1-655C27371CA2}" destId="{303F6915-A146-4602-9CE6-FCEEC3ACC170}" srcOrd="0" destOrd="0" presId="urn:microsoft.com/office/officeart/2008/layout/VerticalCurvedList"/>
    <dgm:cxn modelId="{FAA42279-C974-4FC4-BD69-70FEC59E2C6C}" srcId="{B4479CDB-CC1B-41A2-971F-B664F0147A36}" destId="{C2606701-CCD4-42B8-A7E1-655C27371CA2}" srcOrd="1" destOrd="0" parTransId="{5B662B3B-0AB2-4A5D-9332-9EE99E77E8E9}" sibTransId="{839DD89C-37C5-4B70-B716-4D79ED7575B0}"/>
    <dgm:cxn modelId="{B09CD426-6945-4CEE-8871-85C4294AAE84}" srcId="{B4479CDB-CC1B-41A2-971F-B664F0147A36}" destId="{CD6C1A3B-1BC0-44B4-AD92-8D1A4DF05314}" srcOrd="4" destOrd="0" parTransId="{B69805DC-201A-4682-9823-A5169205A430}" sibTransId="{665FABF3-11F7-4ADD-B361-C02C2D219BF1}"/>
    <dgm:cxn modelId="{50A5E22A-D777-485B-8567-EDC7C2ACEDA8}" srcId="{B4479CDB-CC1B-41A2-971F-B664F0147A36}" destId="{DFC75DBC-2854-44E4-BE59-21B1A184BB46}" srcOrd="3" destOrd="0" parTransId="{C30EED13-6AD4-4CF7-BF66-76F96AE1E9D2}" sibTransId="{672C29E8-0A6D-490D-A40C-A75468737E65}"/>
    <dgm:cxn modelId="{1165ECDB-80D4-43DE-AB0B-CF2AC34B85B1}" type="presOf" srcId="{DFC75DBC-2854-44E4-BE59-21B1A184BB46}" destId="{BCE2C231-EC06-43D0-8AB1-15D12A3CEA3C}" srcOrd="0" destOrd="0" presId="urn:microsoft.com/office/officeart/2008/layout/VerticalCurvedList"/>
    <dgm:cxn modelId="{979C21C5-A1D6-4D6B-BA75-8661068BB147}" type="presParOf" srcId="{9D55AD3A-34B9-4A8A-8910-0D9ED591FF3E}" destId="{8791A503-3E0C-4106-8F20-AC4CE68F42DF}" srcOrd="0" destOrd="0" presId="urn:microsoft.com/office/officeart/2008/layout/VerticalCurvedList"/>
    <dgm:cxn modelId="{453BB8CD-666F-4EE4-A606-F6F411D0FB24}" type="presParOf" srcId="{8791A503-3E0C-4106-8F20-AC4CE68F42DF}" destId="{B4E1ADAB-0F44-45C8-9DFF-C8A105E5415F}" srcOrd="0" destOrd="0" presId="urn:microsoft.com/office/officeart/2008/layout/VerticalCurvedList"/>
    <dgm:cxn modelId="{FBDEFD2C-84FC-4965-8861-3D46AF0ECBA7}" type="presParOf" srcId="{B4E1ADAB-0F44-45C8-9DFF-C8A105E5415F}" destId="{BF03ED05-9FC3-4E7D-A01A-F4B15D0D374D}" srcOrd="0" destOrd="0" presId="urn:microsoft.com/office/officeart/2008/layout/VerticalCurvedList"/>
    <dgm:cxn modelId="{1A6FC9AE-321A-4AC4-A74F-8840DB788242}" type="presParOf" srcId="{B4E1ADAB-0F44-45C8-9DFF-C8A105E5415F}" destId="{4B03CC96-C850-47D5-A415-CE314F73C3A9}" srcOrd="1" destOrd="0" presId="urn:microsoft.com/office/officeart/2008/layout/VerticalCurvedList"/>
    <dgm:cxn modelId="{231B51D5-E55E-443F-93C0-64CDB048B729}" type="presParOf" srcId="{B4E1ADAB-0F44-45C8-9DFF-C8A105E5415F}" destId="{EE211494-4826-422D-B372-247C4D75EF87}" srcOrd="2" destOrd="0" presId="urn:microsoft.com/office/officeart/2008/layout/VerticalCurvedList"/>
    <dgm:cxn modelId="{CCD6396E-2AF5-4AE9-84EF-A317873DACFF}" type="presParOf" srcId="{B4E1ADAB-0F44-45C8-9DFF-C8A105E5415F}" destId="{C9145819-DC30-4C62-8BCE-0905B89FCE15}" srcOrd="3" destOrd="0" presId="urn:microsoft.com/office/officeart/2008/layout/VerticalCurvedList"/>
    <dgm:cxn modelId="{B0245769-A960-4E9B-9DD6-8A9E4EBC567E}" type="presParOf" srcId="{8791A503-3E0C-4106-8F20-AC4CE68F42DF}" destId="{25B31C8A-BB25-41E1-9BEB-F26AD0752AEB}" srcOrd="1" destOrd="0" presId="urn:microsoft.com/office/officeart/2008/layout/VerticalCurvedList"/>
    <dgm:cxn modelId="{5E8ABD56-A4B8-4928-A24C-5F861D9DEA84}" type="presParOf" srcId="{8791A503-3E0C-4106-8F20-AC4CE68F42DF}" destId="{F4E33691-B255-4DE9-8DAD-B6C343E21E94}" srcOrd="2" destOrd="0" presId="urn:microsoft.com/office/officeart/2008/layout/VerticalCurvedList"/>
    <dgm:cxn modelId="{B2EC68AD-D697-4187-ADEA-0649258F37CA}" type="presParOf" srcId="{F4E33691-B255-4DE9-8DAD-B6C343E21E94}" destId="{B4DF9663-8142-418E-B184-87685AC0F7F5}" srcOrd="0" destOrd="0" presId="urn:microsoft.com/office/officeart/2008/layout/VerticalCurvedList"/>
    <dgm:cxn modelId="{DEA73B51-493B-4854-84FD-C6DDF1C0BAA9}" type="presParOf" srcId="{8791A503-3E0C-4106-8F20-AC4CE68F42DF}" destId="{303F6915-A146-4602-9CE6-FCEEC3ACC170}" srcOrd="3" destOrd="0" presId="urn:microsoft.com/office/officeart/2008/layout/VerticalCurvedList"/>
    <dgm:cxn modelId="{9824555B-DA37-4018-BEEA-EA1F0B2E82F4}" type="presParOf" srcId="{8791A503-3E0C-4106-8F20-AC4CE68F42DF}" destId="{5633AD53-FBD2-4A22-83F9-214F9CD136C8}" srcOrd="4" destOrd="0" presId="urn:microsoft.com/office/officeart/2008/layout/VerticalCurvedList"/>
    <dgm:cxn modelId="{BE5C7ED8-9A84-42EA-A9FC-974426AE7E40}" type="presParOf" srcId="{5633AD53-FBD2-4A22-83F9-214F9CD136C8}" destId="{9634026C-2FA7-41D0-80D0-0511846330BC}" srcOrd="0" destOrd="0" presId="urn:microsoft.com/office/officeart/2008/layout/VerticalCurvedList"/>
    <dgm:cxn modelId="{60A25134-045C-456E-A2FD-A9AE1E27D001}" type="presParOf" srcId="{8791A503-3E0C-4106-8F20-AC4CE68F42DF}" destId="{B16D90EE-3F6B-424B-A6B5-CABFFC2EEFAA}" srcOrd="5" destOrd="0" presId="urn:microsoft.com/office/officeart/2008/layout/VerticalCurvedList"/>
    <dgm:cxn modelId="{887D1ED8-C5B7-4A8B-92AC-C777D0BDC616}" type="presParOf" srcId="{8791A503-3E0C-4106-8F20-AC4CE68F42DF}" destId="{56DE2A9E-56DE-41B3-A637-8AED634019AE}" srcOrd="6" destOrd="0" presId="urn:microsoft.com/office/officeart/2008/layout/VerticalCurvedList"/>
    <dgm:cxn modelId="{674073FE-51CA-4596-BAB8-887AD49A4F51}" type="presParOf" srcId="{56DE2A9E-56DE-41B3-A637-8AED634019AE}" destId="{CEC5BD4F-B0A4-4809-9C12-95D440479A63}" srcOrd="0" destOrd="0" presId="urn:microsoft.com/office/officeart/2008/layout/VerticalCurvedList"/>
    <dgm:cxn modelId="{0ADA41B0-C256-4D99-B792-1A2AEDCBF071}" type="presParOf" srcId="{8791A503-3E0C-4106-8F20-AC4CE68F42DF}" destId="{BCE2C231-EC06-43D0-8AB1-15D12A3CEA3C}" srcOrd="7" destOrd="0" presId="urn:microsoft.com/office/officeart/2008/layout/VerticalCurvedList"/>
    <dgm:cxn modelId="{D00623E5-7B12-41C4-B324-6AC7D7C98C10}" type="presParOf" srcId="{8791A503-3E0C-4106-8F20-AC4CE68F42DF}" destId="{067388A9-DCCB-4918-B579-AC22CB90D0BC}" srcOrd="8" destOrd="0" presId="urn:microsoft.com/office/officeart/2008/layout/VerticalCurvedList"/>
    <dgm:cxn modelId="{245CDB1D-6819-44FF-B86E-82D95F3E1651}" type="presParOf" srcId="{067388A9-DCCB-4918-B579-AC22CB90D0BC}" destId="{D9EABBD5-D227-4E69-8511-A5C93D37FC2B}" srcOrd="0" destOrd="0" presId="urn:microsoft.com/office/officeart/2008/layout/VerticalCurvedList"/>
    <dgm:cxn modelId="{ACF9B512-28FF-4380-BFBF-6875A424F597}" type="presParOf" srcId="{8791A503-3E0C-4106-8F20-AC4CE68F42DF}" destId="{12A92CBA-E126-43F6-BA51-85A8F71209B2}" srcOrd="9" destOrd="0" presId="urn:microsoft.com/office/officeart/2008/layout/VerticalCurvedList"/>
    <dgm:cxn modelId="{68B5B676-C331-49D2-94FA-7926AA6E3C7F}" type="presParOf" srcId="{8791A503-3E0C-4106-8F20-AC4CE68F42DF}" destId="{D4F653B0-71F8-413D-840F-6516A24A0584}" srcOrd="10" destOrd="0" presId="urn:microsoft.com/office/officeart/2008/layout/VerticalCurvedList"/>
    <dgm:cxn modelId="{664EF0DB-A021-4D95-8545-9663140ED0B9}" type="presParOf" srcId="{D4F653B0-71F8-413D-840F-6516A24A0584}" destId="{3483EB68-6D4F-4F16-B1B6-2D1B4610920D}" srcOrd="0" destOrd="0" presId="urn:microsoft.com/office/officeart/2008/layout/VerticalCurvedList"/>
    <dgm:cxn modelId="{405DE66D-E002-4F70-8AE9-842181962CDE}" type="presParOf" srcId="{8791A503-3E0C-4106-8F20-AC4CE68F42DF}" destId="{1BE54E3D-CB81-48E4-AE02-720EC565EDC9}" srcOrd="11" destOrd="0" presId="urn:microsoft.com/office/officeart/2008/layout/VerticalCurvedList"/>
    <dgm:cxn modelId="{3C5B8575-2772-4122-AAE5-AF4989744195}" type="presParOf" srcId="{8791A503-3E0C-4106-8F20-AC4CE68F42DF}" destId="{84906F0B-25D3-4DE0-8B14-0B4B0B87B910}" srcOrd="12" destOrd="0" presId="urn:microsoft.com/office/officeart/2008/layout/VerticalCurvedList"/>
    <dgm:cxn modelId="{033FDCAD-202D-4EAD-B36C-C9DF67DC79CA}" type="presParOf" srcId="{84906F0B-25D3-4DE0-8B14-0B4B0B87B910}" destId="{C0C94867-99B1-47E3-A51E-20360875F2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F34A78-103B-4C66-975C-E050DFF2EB6F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3CD59F9-8A40-4935-AF56-0D8C75E089AC}">
      <dgm:prSet custT="1"/>
      <dgm:spPr/>
      <dgm:t>
        <a:bodyPr/>
        <a:lstStyle/>
        <a:p>
          <a:pPr rtl="0"/>
          <a:r>
            <a:rPr lang="ru-RU" sz="1600" dirty="0" smtClean="0"/>
            <a:t>активизировать самостоятельную познавательную деятельность детей;</a:t>
          </a:r>
          <a:endParaRPr lang="ru-RU" sz="1600" dirty="0"/>
        </a:p>
      </dgm:t>
    </dgm:pt>
    <dgm:pt modelId="{6C923D5D-D46D-452A-88AB-82F4A1E88EBB}" type="parTrans" cxnId="{3C2C3AD6-0D18-4264-B68B-1A6E87B51FA5}">
      <dgm:prSet/>
      <dgm:spPr/>
      <dgm:t>
        <a:bodyPr/>
        <a:lstStyle/>
        <a:p>
          <a:endParaRPr lang="ru-RU" sz="1600"/>
        </a:p>
      </dgm:t>
    </dgm:pt>
    <dgm:pt modelId="{333ACC68-B909-4937-B636-E47C35CD108E}" type="sibTrans" cxnId="{3C2C3AD6-0D18-4264-B68B-1A6E87B51FA5}">
      <dgm:prSet/>
      <dgm:spPr/>
      <dgm:t>
        <a:bodyPr/>
        <a:lstStyle/>
        <a:p>
          <a:endParaRPr lang="ru-RU" sz="1600"/>
        </a:p>
      </dgm:t>
    </dgm:pt>
    <dgm:pt modelId="{A225D12F-6EEA-45A5-B9F5-870A93D6FB2B}">
      <dgm:prSet custT="1"/>
      <dgm:spPr/>
      <dgm:t>
        <a:bodyPr/>
        <a:lstStyle/>
        <a:p>
          <a:pPr rtl="0"/>
          <a:r>
            <a:rPr lang="ru-RU" sz="1600" dirty="0" smtClean="0"/>
            <a:t>осваивать детьми окружающую действительность, всесторонне изучать ее;</a:t>
          </a:r>
          <a:endParaRPr lang="ru-RU" sz="1600" dirty="0"/>
        </a:p>
      </dgm:t>
    </dgm:pt>
    <dgm:pt modelId="{936F3447-5F9A-4CD2-A9B3-F7CFABBE198A}" type="parTrans" cxnId="{44B7FFE1-09FA-4331-9DB7-7855394A6C3B}">
      <dgm:prSet/>
      <dgm:spPr/>
      <dgm:t>
        <a:bodyPr/>
        <a:lstStyle/>
        <a:p>
          <a:endParaRPr lang="ru-RU" sz="1600"/>
        </a:p>
      </dgm:t>
    </dgm:pt>
    <dgm:pt modelId="{67D971AB-148B-4ECC-8ECF-CD69F5C67EE4}" type="sibTrans" cxnId="{44B7FFE1-09FA-4331-9DB7-7855394A6C3B}">
      <dgm:prSet/>
      <dgm:spPr/>
      <dgm:t>
        <a:bodyPr/>
        <a:lstStyle/>
        <a:p>
          <a:endParaRPr lang="ru-RU" sz="1600"/>
        </a:p>
      </dgm:t>
    </dgm:pt>
    <dgm:pt modelId="{6DA51F04-61CA-4D61-B6A7-12A13B50F0DC}">
      <dgm:prSet custT="1"/>
      <dgm:spPr/>
      <dgm:t>
        <a:bodyPr/>
        <a:lstStyle/>
        <a:p>
          <a:pPr rtl="0"/>
          <a:r>
            <a:rPr lang="ru-RU" sz="1600" dirty="0" smtClean="0"/>
            <a:t>способствовать развитию творческих способностей детей;</a:t>
          </a:r>
          <a:endParaRPr lang="ru-RU" sz="1600" dirty="0"/>
        </a:p>
      </dgm:t>
    </dgm:pt>
    <dgm:pt modelId="{F8354065-1618-4B65-A4DE-361C59ABAA8E}" type="parTrans" cxnId="{B54DC278-5A92-4A09-8745-7CD1975E50F3}">
      <dgm:prSet/>
      <dgm:spPr/>
      <dgm:t>
        <a:bodyPr/>
        <a:lstStyle/>
        <a:p>
          <a:endParaRPr lang="ru-RU" sz="1600"/>
        </a:p>
      </dgm:t>
    </dgm:pt>
    <dgm:pt modelId="{BDE45703-7BEA-4C82-A5E2-CAEB8758717B}" type="sibTrans" cxnId="{B54DC278-5A92-4A09-8745-7CD1975E50F3}">
      <dgm:prSet/>
      <dgm:spPr/>
      <dgm:t>
        <a:bodyPr/>
        <a:lstStyle/>
        <a:p>
          <a:endParaRPr lang="ru-RU" sz="1600"/>
        </a:p>
      </dgm:t>
    </dgm:pt>
    <dgm:pt modelId="{16D45745-8E83-4094-AF33-FB948390DBC3}">
      <dgm:prSet custT="1"/>
      <dgm:spPr/>
      <dgm:t>
        <a:bodyPr/>
        <a:lstStyle/>
        <a:p>
          <a:pPr rtl="0"/>
          <a:r>
            <a:rPr lang="ru-RU" sz="1600" dirty="0" smtClean="0"/>
            <a:t>развивать все психические функции и познавательную деятельность детей;</a:t>
          </a:r>
          <a:endParaRPr lang="ru-RU" sz="1600" dirty="0"/>
        </a:p>
      </dgm:t>
    </dgm:pt>
    <dgm:pt modelId="{67F753B7-498D-4A7A-BCA7-CD692D5D90C2}" type="parTrans" cxnId="{4A436667-85AA-4805-B219-B3BAA575ECF1}">
      <dgm:prSet/>
      <dgm:spPr/>
      <dgm:t>
        <a:bodyPr/>
        <a:lstStyle/>
        <a:p>
          <a:endParaRPr lang="ru-RU" sz="1600"/>
        </a:p>
      </dgm:t>
    </dgm:pt>
    <dgm:pt modelId="{BC802E08-54E8-41E8-9815-2B42A0882889}" type="sibTrans" cxnId="{4A436667-85AA-4805-B219-B3BAA575ECF1}">
      <dgm:prSet/>
      <dgm:spPr/>
      <dgm:t>
        <a:bodyPr/>
        <a:lstStyle/>
        <a:p>
          <a:endParaRPr lang="ru-RU" sz="1600"/>
        </a:p>
      </dgm:t>
    </dgm:pt>
    <dgm:pt modelId="{521BD268-8158-434F-AE1F-54BC35D18437}">
      <dgm:prSet custT="1"/>
      <dgm:spPr/>
      <dgm:t>
        <a:bodyPr/>
        <a:lstStyle/>
        <a:p>
          <a:pPr rtl="0"/>
          <a:r>
            <a:rPr lang="ru-RU" sz="1600" dirty="0" smtClean="0"/>
            <a:t>развивать индивидуальные особенности учащихся, их самостоятельность;</a:t>
          </a:r>
          <a:endParaRPr lang="ru-RU" sz="1600" dirty="0"/>
        </a:p>
      </dgm:t>
    </dgm:pt>
    <dgm:pt modelId="{BA323B2D-0E6D-4514-91E5-0BD556DAB1FA}" type="parTrans" cxnId="{6B8FCBA5-2BBC-42EA-BC6F-E92548BAFA0E}">
      <dgm:prSet/>
      <dgm:spPr/>
      <dgm:t>
        <a:bodyPr/>
        <a:lstStyle/>
        <a:p>
          <a:endParaRPr lang="ru-RU" sz="1600"/>
        </a:p>
      </dgm:t>
    </dgm:pt>
    <dgm:pt modelId="{EE2B4EE6-17D2-4C0F-B574-CD95D8ABA5AD}" type="sibTrans" cxnId="{6B8FCBA5-2BBC-42EA-BC6F-E92548BAFA0E}">
      <dgm:prSet/>
      <dgm:spPr/>
      <dgm:t>
        <a:bodyPr/>
        <a:lstStyle/>
        <a:p>
          <a:endParaRPr lang="ru-RU" sz="1600"/>
        </a:p>
      </dgm:t>
    </dgm:pt>
    <dgm:pt modelId="{347BB37E-0925-467B-8201-FFA822E3BD83}">
      <dgm:prSet custT="1"/>
      <dgm:spPr/>
      <dgm:t>
        <a:bodyPr/>
        <a:lstStyle/>
        <a:p>
          <a:pPr rtl="0"/>
          <a:r>
            <a:rPr lang="ru-RU" sz="1600" dirty="0" smtClean="0"/>
            <a:t>воспитать у детей правильное поведение;</a:t>
          </a:r>
          <a:endParaRPr lang="ru-RU" sz="1600" dirty="0"/>
        </a:p>
      </dgm:t>
    </dgm:pt>
    <dgm:pt modelId="{E8A8523A-701F-4C5D-B851-B6AAB82F5982}" type="parTrans" cxnId="{DCC793B6-9B14-4AE5-94DC-4FE91EC51779}">
      <dgm:prSet/>
      <dgm:spPr/>
      <dgm:t>
        <a:bodyPr/>
        <a:lstStyle/>
        <a:p>
          <a:endParaRPr lang="ru-RU" sz="1600"/>
        </a:p>
      </dgm:t>
    </dgm:pt>
    <dgm:pt modelId="{00725985-4562-43FB-A947-103EE44FAAF9}" type="sibTrans" cxnId="{DCC793B6-9B14-4AE5-94DC-4FE91EC51779}">
      <dgm:prSet/>
      <dgm:spPr/>
      <dgm:t>
        <a:bodyPr/>
        <a:lstStyle/>
        <a:p>
          <a:endParaRPr lang="ru-RU" sz="1600"/>
        </a:p>
      </dgm:t>
    </dgm:pt>
    <dgm:pt modelId="{18D87D21-C7E7-44E5-B578-1D639E985D2F}">
      <dgm:prSet custT="1"/>
      <dgm:spPr/>
      <dgm:t>
        <a:bodyPr/>
        <a:lstStyle/>
        <a:p>
          <a:pPr rtl="0"/>
          <a:r>
            <a:rPr lang="ru-RU" sz="1600" dirty="0" smtClean="0"/>
            <a:t>эмоционально и коммуникативно развивать детей;                  </a:t>
          </a:r>
          <a:endParaRPr lang="ru-RU" sz="1600" dirty="0"/>
        </a:p>
      </dgm:t>
    </dgm:pt>
    <dgm:pt modelId="{9659828C-8C81-4C40-9291-0A97AE2FD09D}" type="parTrans" cxnId="{F492866C-7205-467B-B27D-1A3C0373441B}">
      <dgm:prSet/>
      <dgm:spPr/>
      <dgm:t>
        <a:bodyPr/>
        <a:lstStyle/>
        <a:p>
          <a:endParaRPr lang="ru-RU" sz="1600"/>
        </a:p>
      </dgm:t>
    </dgm:pt>
    <dgm:pt modelId="{2B8A4B74-9C03-4764-A079-1F2960652031}" type="sibTrans" cxnId="{F492866C-7205-467B-B27D-1A3C0373441B}">
      <dgm:prSet/>
      <dgm:spPr/>
      <dgm:t>
        <a:bodyPr/>
        <a:lstStyle/>
        <a:p>
          <a:endParaRPr lang="ru-RU" sz="1600"/>
        </a:p>
      </dgm:t>
    </dgm:pt>
    <dgm:pt modelId="{41B2E1A2-BFD1-45F7-BBD6-DFEC63C61DE4}">
      <dgm:prSet custT="1"/>
      <dgm:spPr/>
      <dgm:t>
        <a:bodyPr/>
        <a:lstStyle/>
        <a:p>
          <a:pPr rtl="0"/>
          <a:r>
            <a:rPr lang="ru-RU" sz="1600" dirty="0" smtClean="0"/>
            <a:t>социально адаптировать детей и интегрировать этих лиц в общество;  </a:t>
          </a:r>
          <a:endParaRPr lang="ru-RU" sz="1600" dirty="0"/>
        </a:p>
      </dgm:t>
    </dgm:pt>
    <dgm:pt modelId="{7C96354E-08F2-482F-A49C-42C0D23E9669}" type="parTrans" cxnId="{3D413F2D-99C6-489D-8D94-B942B4967569}">
      <dgm:prSet/>
      <dgm:spPr/>
      <dgm:t>
        <a:bodyPr/>
        <a:lstStyle/>
        <a:p>
          <a:endParaRPr lang="ru-RU" sz="1600"/>
        </a:p>
      </dgm:t>
    </dgm:pt>
    <dgm:pt modelId="{4B659D9E-0BF9-4962-AA66-24D443AC4677}" type="sibTrans" cxnId="{3D413F2D-99C6-489D-8D94-B942B4967569}">
      <dgm:prSet/>
      <dgm:spPr/>
      <dgm:t>
        <a:bodyPr/>
        <a:lstStyle/>
        <a:p>
          <a:endParaRPr lang="ru-RU" sz="1600"/>
        </a:p>
      </dgm:t>
    </dgm:pt>
    <dgm:pt modelId="{AF7C36AE-BFDC-4868-B5CC-7C6AC603D130}" type="pres">
      <dgm:prSet presAssocID="{86F34A78-103B-4C66-975C-E050DFF2EB6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FFE1747-F8B4-4B32-B76E-108F346512A8}" type="pres">
      <dgm:prSet presAssocID="{A3CD59F9-8A40-4935-AF56-0D8C75E089AC}" presName="noChildren" presStyleCnt="0"/>
      <dgm:spPr/>
    </dgm:pt>
    <dgm:pt modelId="{A7852EFC-895C-43EB-9472-5A2CB2BF779C}" type="pres">
      <dgm:prSet presAssocID="{A3CD59F9-8A40-4935-AF56-0D8C75E089AC}" presName="gap" presStyleCnt="0"/>
      <dgm:spPr/>
    </dgm:pt>
    <dgm:pt modelId="{808654C8-2984-47FC-9DE8-0C17B77B656D}" type="pres">
      <dgm:prSet presAssocID="{A3CD59F9-8A40-4935-AF56-0D8C75E089AC}" presName="medCircle2" presStyleLbl="vennNode1" presStyleIdx="0" presStyleCnt="8"/>
      <dgm:spPr/>
    </dgm:pt>
    <dgm:pt modelId="{39E40417-6017-49E0-96B9-C9C917678F65}" type="pres">
      <dgm:prSet presAssocID="{A3CD59F9-8A40-4935-AF56-0D8C75E089AC}" presName="txLvlOnly1" presStyleLbl="revTx" presStyleIdx="0" presStyleCnt="8" custScaleX="98535"/>
      <dgm:spPr/>
      <dgm:t>
        <a:bodyPr/>
        <a:lstStyle/>
        <a:p>
          <a:endParaRPr lang="ru-RU"/>
        </a:p>
      </dgm:t>
    </dgm:pt>
    <dgm:pt modelId="{80E0ACAE-CA38-4C87-B49E-CF68F767C61F}" type="pres">
      <dgm:prSet presAssocID="{A225D12F-6EEA-45A5-B9F5-870A93D6FB2B}" presName="noChildren" presStyleCnt="0"/>
      <dgm:spPr/>
    </dgm:pt>
    <dgm:pt modelId="{DC54AB21-A401-425A-90B7-FC8552E409DC}" type="pres">
      <dgm:prSet presAssocID="{A225D12F-6EEA-45A5-B9F5-870A93D6FB2B}" presName="gap" presStyleCnt="0"/>
      <dgm:spPr/>
    </dgm:pt>
    <dgm:pt modelId="{25FE1D47-9082-405E-BC82-90286C85574F}" type="pres">
      <dgm:prSet presAssocID="{A225D12F-6EEA-45A5-B9F5-870A93D6FB2B}" presName="medCircle2" presStyleLbl="vennNode1" presStyleIdx="1" presStyleCnt="8"/>
      <dgm:spPr/>
    </dgm:pt>
    <dgm:pt modelId="{22C5F4EC-C213-46DB-8D4A-C156D00E4752}" type="pres">
      <dgm:prSet presAssocID="{A225D12F-6EEA-45A5-B9F5-870A93D6FB2B}" presName="txLvlOnly1" presStyleLbl="revTx" presStyleIdx="1" presStyleCnt="8"/>
      <dgm:spPr/>
      <dgm:t>
        <a:bodyPr/>
        <a:lstStyle/>
        <a:p>
          <a:endParaRPr lang="ru-RU"/>
        </a:p>
      </dgm:t>
    </dgm:pt>
    <dgm:pt modelId="{AA60D4CB-4171-495F-9220-FA3047C88627}" type="pres">
      <dgm:prSet presAssocID="{6DA51F04-61CA-4D61-B6A7-12A13B50F0DC}" presName="noChildren" presStyleCnt="0"/>
      <dgm:spPr/>
    </dgm:pt>
    <dgm:pt modelId="{1BEB8BEC-5B57-43ED-B189-3D79C2851223}" type="pres">
      <dgm:prSet presAssocID="{6DA51F04-61CA-4D61-B6A7-12A13B50F0DC}" presName="gap" presStyleCnt="0"/>
      <dgm:spPr/>
    </dgm:pt>
    <dgm:pt modelId="{329AE070-5216-40DF-891A-2BC1042061F5}" type="pres">
      <dgm:prSet presAssocID="{6DA51F04-61CA-4D61-B6A7-12A13B50F0DC}" presName="medCircle2" presStyleLbl="vennNode1" presStyleIdx="2" presStyleCnt="8"/>
      <dgm:spPr/>
    </dgm:pt>
    <dgm:pt modelId="{818A67C9-BF9A-403C-BF1F-E5374F96D792}" type="pres">
      <dgm:prSet presAssocID="{6DA51F04-61CA-4D61-B6A7-12A13B50F0DC}" presName="txLvlOnly1" presStyleLbl="revTx" presStyleIdx="2" presStyleCnt="8"/>
      <dgm:spPr/>
      <dgm:t>
        <a:bodyPr/>
        <a:lstStyle/>
        <a:p>
          <a:endParaRPr lang="ru-RU"/>
        </a:p>
      </dgm:t>
    </dgm:pt>
    <dgm:pt modelId="{E5C22764-1D72-4412-A33B-1F51C05D9637}" type="pres">
      <dgm:prSet presAssocID="{16D45745-8E83-4094-AF33-FB948390DBC3}" presName="noChildren" presStyleCnt="0"/>
      <dgm:spPr/>
    </dgm:pt>
    <dgm:pt modelId="{147ED85E-4644-4663-B3AF-4E6839859A8D}" type="pres">
      <dgm:prSet presAssocID="{16D45745-8E83-4094-AF33-FB948390DBC3}" presName="gap" presStyleCnt="0"/>
      <dgm:spPr/>
    </dgm:pt>
    <dgm:pt modelId="{298902A0-2C36-4E79-BEB7-737FB6003B89}" type="pres">
      <dgm:prSet presAssocID="{16D45745-8E83-4094-AF33-FB948390DBC3}" presName="medCircle2" presStyleLbl="vennNode1" presStyleIdx="3" presStyleCnt="8"/>
      <dgm:spPr/>
    </dgm:pt>
    <dgm:pt modelId="{D3A54755-6A33-43EA-BE65-46D4B3699C08}" type="pres">
      <dgm:prSet presAssocID="{16D45745-8E83-4094-AF33-FB948390DBC3}" presName="txLvlOnly1" presStyleLbl="revTx" presStyleIdx="3" presStyleCnt="8"/>
      <dgm:spPr/>
      <dgm:t>
        <a:bodyPr/>
        <a:lstStyle/>
        <a:p>
          <a:endParaRPr lang="ru-RU"/>
        </a:p>
      </dgm:t>
    </dgm:pt>
    <dgm:pt modelId="{930E429A-09A5-40C7-9B08-E1A28B0D06EA}" type="pres">
      <dgm:prSet presAssocID="{521BD268-8158-434F-AE1F-54BC35D18437}" presName="noChildren" presStyleCnt="0"/>
      <dgm:spPr/>
    </dgm:pt>
    <dgm:pt modelId="{4AC0CB33-61B7-400C-ABCE-3AD64B700DE2}" type="pres">
      <dgm:prSet presAssocID="{521BD268-8158-434F-AE1F-54BC35D18437}" presName="gap" presStyleCnt="0"/>
      <dgm:spPr/>
    </dgm:pt>
    <dgm:pt modelId="{0785E4E5-FCF3-40BC-B4CE-C7BA0E172879}" type="pres">
      <dgm:prSet presAssocID="{521BD268-8158-434F-AE1F-54BC35D18437}" presName="medCircle2" presStyleLbl="vennNode1" presStyleIdx="4" presStyleCnt="8"/>
      <dgm:spPr/>
    </dgm:pt>
    <dgm:pt modelId="{A6AB8CFA-FC75-4E54-B121-269DE9856E6D}" type="pres">
      <dgm:prSet presAssocID="{521BD268-8158-434F-AE1F-54BC35D18437}" presName="txLvlOnly1" presStyleLbl="revTx" presStyleIdx="4" presStyleCnt="8"/>
      <dgm:spPr/>
      <dgm:t>
        <a:bodyPr/>
        <a:lstStyle/>
        <a:p>
          <a:endParaRPr lang="ru-RU"/>
        </a:p>
      </dgm:t>
    </dgm:pt>
    <dgm:pt modelId="{405B3097-8A46-4356-AECC-C2EC8C7EB7F1}" type="pres">
      <dgm:prSet presAssocID="{347BB37E-0925-467B-8201-FFA822E3BD83}" presName="noChildren" presStyleCnt="0"/>
      <dgm:spPr/>
    </dgm:pt>
    <dgm:pt modelId="{83202295-7139-4BD5-BEA8-E2DD833F765B}" type="pres">
      <dgm:prSet presAssocID="{347BB37E-0925-467B-8201-FFA822E3BD83}" presName="gap" presStyleCnt="0"/>
      <dgm:spPr/>
    </dgm:pt>
    <dgm:pt modelId="{B36C7BBF-EF3F-4EC9-A432-2E2A99C82B80}" type="pres">
      <dgm:prSet presAssocID="{347BB37E-0925-467B-8201-FFA822E3BD83}" presName="medCircle2" presStyleLbl="vennNode1" presStyleIdx="5" presStyleCnt="8"/>
      <dgm:spPr/>
    </dgm:pt>
    <dgm:pt modelId="{E9986BD1-73FF-4635-AF8A-28E9C3B6AE8C}" type="pres">
      <dgm:prSet presAssocID="{347BB37E-0925-467B-8201-FFA822E3BD83}" presName="txLvlOnly1" presStyleLbl="revTx" presStyleIdx="5" presStyleCnt="8"/>
      <dgm:spPr/>
      <dgm:t>
        <a:bodyPr/>
        <a:lstStyle/>
        <a:p>
          <a:endParaRPr lang="ru-RU"/>
        </a:p>
      </dgm:t>
    </dgm:pt>
    <dgm:pt modelId="{4FB4ADDE-79DC-41BD-B813-B5A23CF02A53}" type="pres">
      <dgm:prSet presAssocID="{18D87D21-C7E7-44E5-B578-1D639E985D2F}" presName="noChildren" presStyleCnt="0"/>
      <dgm:spPr/>
    </dgm:pt>
    <dgm:pt modelId="{8AE086B1-2E9F-4974-9ED2-D46B46AD9795}" type="pres">
      <dgm:prSet presAssocID="{18D87D21-C7E7-44E5-B578-1D639E985D2F}" presName="gap" presStyleCnt="0"/>
      <dgm:spPr/>
    </dgm:pt>
    <dgm:pt modelId="{0C947E20-43A8-4731-B0CC-49753FD2A219}" type="pres">
      <dgm:prSet presAssocID="{18D87D21-C7E7-44E5-B578-1D639E985D2F}" presName="medCircle2" presStyleLbl="vennNode1" presStyleIdx="6" presStyleCnt="8"/>
      <dgm:spPr/>
    </dgm:pt>
    <dgm:pt modelId="{C0418D3A-3853-4E0B-88EC-7CFD9950F4AD}" type="pres">
      <dgm:prSet presAssocID="{18D87D21-C7E7-44E5-B578-1D639E985D2F}" presName="txLvlOnly1" presStyleLbl="revTx" presStyleIdx="6" presStyleCnt="8"/>
      <dgm:spPr/>
      <dgm:t>
        <a:bodyPr/>
        <a:lstStyle/>
        <a:p>
          <a:endParaRPr lang="ru-RU"/>
        </a:p>
      </dgm:t>
    </dgm:pt>
    <dgm:pt modelId="{002F436D-D8C3-4D78-9548-6555B43E5833}" type="pres">
      <dgm:prSet presAssocID="{41B2E1A2-BFD1-45F7-BBD6-DFEC63C61DE4}" presName="noChildren" presStyleCnt="0"/>
      <dgm:spPr/>
    </dgm:pt>
    <dgm:pt modelId="{F46726C8-827A-4A3B-9F9E-CE4DF49AE0F0}" type="pres">
      <dgm:prSet presAssocID="{41B2E1A2-BFD1-45F7-BBD6-DFEC63C61DE4}" presName="gap" presStyleCnt="0"/>
      <dgm:spPr/>
    </dgm:pt>
    <dgm:pt modelId="{35226B78-CACD-467B-AC3D-FA5F13693C56}" type="pres">
      <dgm:prSet presAssocID="{41B2E1A2-BFD1-45F7-BBD6-DFEC63C61DE4}" presName="medCircle2" presStyleLbl="vennNode1" presStyleIdx="7" presStyleCnt="8"/>
      <dgm:spPr/>
    </dgm:pt>
    <dgm:pt modelId="{FA9675EF-E189-432A-BD30-CB12563CCC54}" type="pres">
      <dgm:prSet presAssocID="{41B2E1A2-BFD1-45F7-BBD6-DFEC63C61DE4}" presName="txLvlOnly1" presStyleLbl="revTx" presStyleIdx="7" presStyleCnt="8"/>
      <dgm:spPr/>
      <dgm:t>
        <a:bodyPr/>
        <a:lstStyle/>
        <a:p>
          <a:endParaRPr lang="ru-RU"/>
        </a:p>
      </dgm:t>
    </dgm:pt>
  </dgm:ptLst>
  <dgm:cxnLst>
    <dgm:cxn modelId="{0FC8B787-6553-419B-BB9F-F1CF00DBDC6C}" type="presOf" srcId="{6DA51F04-61CA-4D61-B6A7-12A13B50F0DC}" destId="{818A67C9-BF9A-403C-BF1F-E5374F96D792}" srcOrd="0" destOrd="0" presId="urn:microsoft.com/office/officeart/2008/layout/VerticalCircleList"/>
    <dgm:cxn modelId="{3C2C3AD6-0D18-4264-B68B-1A6E87B51FA5}" srcId="{86F34A78-103B-4C66-975C-E050DFF2EB6F}" destId="{A3CD59F9-8A40-4935-AF56-0D8C75E089AC}" srcOrd="0" destOrd="0" parTransId="{6C923D5D-D46D-452A-88AB-82F4A1E88EBB}" sibTransId="{333ACC68-B909-4937-B636-E47C35CD108E}"/>
    <dgm:cxn modelId="{B54DC278-5A92-4A09-8745-7CD1975E50F3}" srcId="{86F34A78-103B-4C66-975C-E050DFF2EB6F}" destId="{6DA51F04-61CA-4D61-B6A7-12A13B50F0DC}" srcOrd="2" destOrd="0" parTransId="{F8354065-1618-4B65-A4DE-361C59ABAA8E}" sibTransId="{BDE45703-7BEA-4C82-A5E2-CAEB8758717B}"/>
    <dgm:cxn modelId="{E4119EF4-5E6B-4E57-A8AB-71D8C65D6783}" type="presOf" srcId="{18D87D21-C7E7-44E5-B578-1D639E985D2F}" destId="{C0418D3A-3853-4E0B-88EC-7CFD9950F4AD}" srcOrd="0" destOrd="0" presId="urn:microsoft.com/office/officeart/2008/layout/VerticalCircleList"/>
    <dgm:cxn modelId="{44B7FFE1-09FA-4331-9DB7-7855394A6C3B}" srcId="{86F34A78-103B-4C66-975C-E050DFF2EB6F}" destId="{A225D12F-6EEA-45A5-B9F5-870A93D6FB2B}" srcOrd="1" destOrd="0" parTransId="{936F3447-5F9A-4CD2-A9B3-F7CFABBE198A}" sibTransId="{67D971AB-148B-4ECC-8ECF-CD69F5C67EE4}"/>
    <dgm:cxn modelId="{5DF07A62-1FAA-4377-86EF-22329B8F40CA}" type="presOf" srcId="{A3CD59F9-8A40-4935-AF56-0D8C75E089AC}" destId="{39E40417-6017-49E0-96B9-C9C917678F65}" srcOrd="0" destOrd="0" presId="urn:microsoft.com/office/officeart/2008/layout/VerticalCircleList"/>
    <dgm:cxn modelId="{ECE83F7A-9382-4F73-887E-1BC2838B27F0}" type="presOf" srcId="{41B2E1A2-BFD1-45F7-BBD6-DFEC63C61DE4}" destId="{FA9675EF-E189-432A-BD30-CB12563CCC54}" srcOrd="0" destOrd="0" presId="urn:microsoft.com/office/officeart/2008/layout/VerticalCircleList"/>
    <dgm:cxn modelId="{B6AFC284-04E8-4AC9-BF59-D18250B99BE2}" type="presOf" srcId="{347BB37E-0925-467B-8201-FFA822E3BD83}" destId="{E9986BD1-73FF-4635-AF8A-28E9C3B6AE8C}" srcOrd="0" destOrd="0" presId="urn:microsoft.com/office/officeart/2008/layout/VerticalCircleList"/>
    <dgm:cxn modelId="{96CFDDB8-35DF-4C89-ADCB-4D1CA9AC9443}" type="presOf" srcId="{86F34A78-103B-4C66-975C-E050DFF2EB6F}" destId="{AF7C36AE-BFDC-4868-B5CC-7C6AC603D130}" srcOrd="0" destOrd="0" presId="urn:microsoft.com/office/officeart/2008/layout/VerticalCircleList"/>
    <dgm:cxn modelId="{4A436667-85AA-4805-B219-B3BAA575ECF1}" srcId="{86F34A78-103B-4C66-975C-E050DFF2EB6F}" destId="{16D45745-8E83-4094-AF33-FB948390DBC3}" srcOrd="3" destOrd="0" parTransId="{67F753B7-498D-4A7A-BCA7-CD692D5D90C2}" sibTransId="{BC802E08-54E8-41E8-9815-2B42A0882889}"/>
    <dgm:cxn modelId="{35B9AFCC-CB81-4D48-B7CC-E338DA2EB071}" type="presOf" srcId="{A225D12F-6EEA-45A5-B9F5-870A93D6FB2B}" destId="{22C5F4EC-C213-46DB-8D4A-C156D00E4752}" srcOrd="0" destOrd="0" presId="urn:microsoft.com/office/officeart/2008/layout/VerticalCircleList"/>
    <dgm:cxn modelId="{EDA7EAC7-6B0F-4FE3-9E4B-FDEAAC12B711}" type="presOf" srcId="{521BD268-8158-434F-AE1F-54BC35D18437}" destId="{A6AB8CFA-FC75-4E54-B121-269DE9856E6D}" srcOrd="0" destOrd="0" presId="urn:microsoft.com/office/officeart/2008/layout/VerticalCircleList"/>
    <dgm:cxn modelId="{6B8FCBA5-2BBC-42EA-BC6F-E92548BAFA0E}" srcId="{86F34A78-103B-4C66-975C-E050DFF2EB6F}" destId="{521BD268-8158-434F-AE1F-54BC35D18437}" srcOrd="4" destOrd="0" parTransId="{BA323B2D-0E6D-4514-91E5-0BD556DAB1FA}" sibTransId="{EE2B4EE6-17D2-4C0F-B574-CD95D8ABA5AD}"/>
    <dgm:cxn modelId="{DCC793B6-9B14-4AE5-94DC-4FE91EC51779}" srcId="{86F34A78-103B-4C66-975C-E050DFF2EB6F}" destId="{347BB37E-0925-467B-8201-FFA822E3BD83}" srcOrd="5" destOrd="0" parTransId="{E8A8523A-701F-4C5D-B851-B6AAB82F5982}" sibTransId="{00725985-4562-43FB-A947-103EE44FAAF9}"/>
    <dgm:cxn modelId="{C57AD21B-50DF-4192-9B95-FD2CBF3C5AE9}" type="presOf" srcId="{16D45745-8E83-4094-AF33-FB948390DBC3}" destId="{D3A54755-6A33-43EA-BE65-46D4B3699C08}" srcOrd="0" destOrd="0" presId="urn:microsoft.com/office/officeart/2008/layout/VerticalCircleList"/>
    <dgm:cxn modelId="{F492866C-7205-467B-B27D-1A3C0373441B}" srcId="{86F34A78-103B-4C66-975C-E050DFF2EB6F}" destId="{18D87D21-C7E7-44E5-B578-1D639E985D2F}" srcOrd="6" destOrd="0" parTransId="{9659828C-8C81-4C40-9291-0A97AE2FD09D}" sibTransId="{2B8A4B74-9C03-4764-A079-1F2960652031}"/>
    <dgm:cxn modelId="{3D413F2D-99C6-489D-8D94-B942B4967569}" srcId="{86F34A78-103B-4C66-975C-E050DFF2EB6F}" destId="{41B2E1A2-BFD1-45F7-BBD6-DFEC63C61DE4}" srcOrd="7" destOrd="0" parTransId="{7C96354E-08F2-482F-A49C-42C0D23E9669}" sibTransId="{4B659D9E-0BF9-4962-AA66-24D443AC4677}"/>
    <dgm:cxn modelId="{E302C51B-71F5-43AD-9339-ADB2D4A2D30B}" type="presParOf" srcId="{AF7C36AE-BFDC-4868-B5CC-7C6AC603D130}" destId="{CFFE1747-F8B4-4B32-B76E-108F346512A8}" srcOrd="0" destOrd="0" presId="urn:microsoft.com/office/officeart/2008/layout/VerticalCircleList"/>
    <dgm:cxn modelId="{51A50293-8ACC-43DB-943D-B2DA75BC71F8}" type="presParOf" srcId="{CFFE1747-F8B4-4B32-B76E-108F346512A8}" destId="{A7852EFC-895C-43EB-9472-5A2CB2BF779C}" srcOrd="0" destOrd="0" presId="urn:microsoft.com/office/officeart/2008/layout/VerticalCircleList"/>
    <dgm:cxn modelId="{E5DBA6B8-B8F8-4E75-8505-8EB5E68D5730}" type="presParOf" srcId="{CFFE1747-F8B4-4B32-B76E-108F346512A8}" destId="{808654C8-2984-47FC-9DE8-0C17B77B656D}" srcOrd="1" destOrd="0" presId="urn:microsoft.com/office/officeart/2008/layout/VerticalCircleList"/>
    <dgm:cxn modelId="{4560EBE9-42D8-4983-BF41-53F2CAE970FD}" type="presParOf" srcId="{CFFE1747-F8B4-4B32-B76E-108F346512A8}" destId="{39E40417-6017-49E0-96B9-C9C917678F65}" srcOrd="2" destOrd="0" presId="urn:microsoft.com/office/officeart/2008/layout/VerticalCircleList"/>
    <dgm:cxn modelId="{9872B3E7-8D8E-4401-A547-F15146F879BA}" type="presParOf" srcId="{AF7C36AE-BFDC-4868-B5CC-7C6AC603D130}" destId="{80E0ACAE-CA38-4C87-B49E-CF68F767C61F}" srcOrd="1" destOrd="0" presId="urn:microsoft.com/office/officeart/2008/layout/VerticalCircleList"/>
    <dgm:cxn modelId="{580F50BD-DA4B-462C-937F-BE15591D6CBA}" type="presParOf" srcId="{80E0ACAE-CA38-4C87-B49E-CF68F767C61F}" destId="{DC54AB21-A401-425A-90B7-FC8552E409DC}" srcOrd="0" destOrd="0" presId="urn:microsoft.com/office/officeart/2008/layout/VerticalCircleList"/>
    <dgm:cxn modelId="{1F5DF523-308C-41C2-BEDA-2AE34098CA86}" type="presParOf" srcId="{80E0ACAE-CA38-4C87-B49E-CF68F767C61F}" destId="{25FE1D47-9082-405E-BC82-90286C85574F}" srcOrd="1" destOrd="0" presId="urn:microsoft.com/office/officeart/2008/layout/VerticalCircleList"/>
    <dgm:cxn modelId="{1B6FF6EC-8DFF-43EC-A612-E22125B10225}" type="presParOf" srcId="{80E0ACAE-CA38-4C87-B49E-CF68F767C61F}" destId="{22C5F4EC-C213-46DB-8D4A-C156D00E4752}" srcOrd="2" destOrd="0" presId="urn:microsoft.com/office/officeart/2008/layout/VerticalCircleList"/>
    <dgm:cxn modelId="{AB6B6372-26AD-446B-9680-9779D3201A12}" type="presParOf" srcId="{AF7C36AE-BFDC-4868-B5CC-7C6AC603D130}" destId="{AA60D4CB-4171-495F-9220-FA3047C88627}" srcOrd="2" destOrd="0" presId="urn:microsoft.com/office/officeart/2008/layout/VerticalCircleList"/>
    <dgm:cxn modelId="{0795910D-CA5B-43FA-9FBD-106B3DC1834B}" type="presParOf" srcId="{AA60D4CB-4171-495F-9220-FA3047C88627}" destId="{1BEB8BEC-5B57-43ED-B189-3D79C2851223}" srcOrd="0" destOrd="0" presId="urn:microsoft.com/office/officeart/2008/layout/VerticalCircleList"/>
    <dgm:cxn modelId="{AF0803C8-5EE5-412D-ADDC-2D0BF0E5983A}" type="presParOf" srcId="{AA60D4CB-4171-495F-9220-FA3047C88627}" destId="{329AE070-5216-40DF-891A-2BC1042061F5}" srcOrd="1" destOrd="0" presId="urn:microsoft.com/office/officeart/2008/layout/VerticalCircleList"/>
    <dgm:cxn modelId="{CBE77204-EE74-4931-82BD-D3192ED676FA}" type="presParOf" srcId="{AA60D4CB-4171-495F-9220-FA3047C88627}" destId="{818A67C9-BF9A-403C-BF1F-E5374F96D792}" srcOrd="2" destOrd="0" presId="urn:microsoft.com/office/officeart/2008/layout/VerticalCircleList"/>
    <dgm:cxn modelId="{91E76FB9-3361-438E-AAC4-73F53733B906}" type="presParOf" srcId="{AF7C36AE-BFDC-4868-B5CC-7C6AC603D130}" destId="{E5C22764-1D72-4412-A33B-1F51C05D9637}" srcOrd="3" destOrd="0" presId="urn:microsoft.com/office/officeart/2008/layout/VerticalCircleList"/>
    <dgm:cxn modelId="{6D4EE1AB-1EA8-4C84-9BD9-DF7B13AEE6C3}" type="presParOf" srcId="{E5C22764-1D72-4412-A33B-1F51C05D9637}" destId="{147ED85E-4644-4663-B3AF-4E6839859A8D}" srcOrd="0" destOrd="0" presId="urn:microsoft.com/office/officeart/2008/layout/VerticalCircleList"/>
    <dgm:cxn modelId="{9CA781A8-C858-4A83-B031-14240B800C2B}" type="presParOf" srcId="{E5C22764-1D72-4412-A33B-1F51C05D9637}" destId="{298902A0-2C36-4E79-BEB7-737FB6003B89}" srcOrd="1" destOrd="0" presId="urn:microsoft.com/office/officeart/2008/layout/VerticalCircleList"/>
    <dgm:cxn modelId="{404E6BE3-16EA-4A17-A1D3-DC66158A9944}" type="presParOf" srcId="{E5C22764-1D72-4412-A33B-1F51C05D9637}" destId="{D3A54755-6A33-43EA-BE65-46D4B3699C08}" srcOrd="2" destOrd="0" presId="urn:microsoft.com/office/officeart/2008/layout/VerticalCircleList"/>
    <dgm:cxn modelId="{D2A52F16-58CC-4419-BCD6-B864578CA94D}" type="presParOf" srcId="{AF7C36AE-BFDC-4868-B5CC-7C6AC603D130}" destId="{930E429A-09A5-40C7-9B08-E1A28B0D06EA}" srcOrd="4" destOrd="0" presId="urn:microsoft.com/office/officeart/2008/layout/VerticalCircleList"/>
    <dgm:cxn modelId="{BEDFA801-2631-4E68-83C6-F0D695BAAC42}" type="presParOf" srcId="{930E429A-09A5-40C7-9B08-E1A28B0D06EA}" destId="{4AC0CB33-61B7-400C-ABCE-3AD64B700DE2}" srcOrd="0" destOrd="0" presId="urn:microsoft.com/office/officeart/2008/layout/VerticalCircleList"/>
    <dgm:cxn modelId="{447A6B17-DE9C-4D89-A677-A0AA7C813694}" type="presParOf" srcId="{930E429A-09A5-40C7-9B08-E1A28B0D06EA}" destId="{0785E4E5-FCF3-40BC-B4CE-C7BA0E172879}" srcOrd="1" destOrd="0" presId="urn:microsoft.com/office/officeart/2008/layout/VerticalCircleList"/>
    <dgm:cxn modelId="{A251179F-66E4-4636-A256-FF8C577449BC}" type="presParOf" srcId="{930E429A-09A5-40C7-9B08-E1A28B0D06EA}" destId="{A6AB8CFA-FC75-4E54-B121-269DE9856E6D}" srcOrd="2" destOrd="0" presId="urn:microsoft.com/office/officeart/2008/layout/VerticalCircleList"/>
    <dgm:cxn modelId="{2EB4F9BD-0126-495D-AB9E-B5B5328B6D98}" type="presParOf" srcId="{AF7C36AE-BFDC-4868-B5CC-7C6AC603D130}" destId="{405B3097-8A46-4356-AECC-C2EC8C7EB7F1}" srcOrd="5" destOrd="0" presId="urn:microsoft.com/office/officeart/2008/layout/VerticalCircleList"/>
    <dgm:cxn modelId="{9F7A92C7-51F9-4CB8-BB57-E370AD5278B8}" type="presParOf" srcId="{405B3097-8A46-4356-AECC-C2EC8C7EB7F1}" destId="{83202295-7139-4BD5-BEA8-E2DD833F765B}" srcOrd="0" destOrd="0" presId="urn:microsoft.com/office/officeart/2008/layout/VerticalCircleList"/>
    <dgm:cxn modelId="{DAAAA619-38A6-407F-9989-A8EB141E7DFF}" type="presParOf" srcId="{405B3097-8A46-4356-AECC-C2EC8C7EB7F1}" destId="{B36C7BBF-EF3F-4EC9-A432-2E2A99C82B80}" srcOrd="1" destOrd="0" presId="urn:microsoft.com/office/officeart/2008/layout/VerticalCircleList"/>
    <dgm:cxn modelId="{16996005-AA7A-44AD-A6C3-8C7A0DA504B6}" type="presParOf" srcId="{405B3097-8A46-4356-AECC-C2EC8C7EB7F1}" destId="{E9986BD1-73FF-4635-AF8A-28E9C3B6AE8C}" srcOrd="2" destOrd="0" presId="urn:microsoft.com/office/officeart/2008/layout/VerticalCircleList"/>
    <dgm:cxn modelId="{3FE468D9-374A-4093-B6A9-32F4506E8DE8}" type="presParOf" srcId="{AF7C36AE-BFDC-4868-B5CC-7C6AC603D130}" destId="{4FB4ADDE-79DC-41BD-B813-B5A23CF02A53}" srcOrd="6" destOrd="0" presId="urn:microsoft.com/office/officeart/2008/layout/VerticalCircleList"/>
    <dgm:cxn modelId="{CC24224A-3136-41FF-9312-4B46F97BA1F0}" type="presParOf" srcId="{4FB4ADDE-79DC-41BD-B813-B5A23CF02A53}" destId="{8AE086B1-2E9F-4974-9ED2-D46B46AD9795}" srcOrd="0" destOrd="0" presId="urn:microsoft.com/office/officeart/2008/layout/VerticalCircleList"/>
    <dgm:cxn modelId="{9F27CAAF-42DF-43D8-B009-1006C8508F01}" type="presParOf" srcId="{4FB4ADDE-79DC-41BD-B813-B5A23CF02A53}" destId="{0C947E20-43A8-4731-B0CC-49753FD2A219}" srcOrd="1" destOrd="0" presId="urn:microsoft.com/office/officeart/2008/layout/VerticalCircleList"/>
    <dgm:cxn modelId="{82D15306-E766-4B1E-87CC-2FBE4503EB27}" type="presParOf" srcId="{4FB4ADDE-79DC-41BD-B813-B5A23CF02A53}" destId="{C0418D3A-3853-4E0B-88EC-7CFD9950F4AD}" srcOrd="2" destOrd="0" presId="urn:microsoft.com/office/officeart/2008/layout/VerticalCircleList"/>
    <dgm:cxn modelId="{572990D3-DECC-4E9B-B61D-E39BFB060672}" type="presParOf" srcId="{AF7C36AE-BFDC-4868-B5CC-7C6AC603D130}" destId="{002F436D-D8C3-4D78-9548-6555B43E5833}" srcOrd="7" destOrd="0" presId="urn:microsoft.com/office/officeart/2008/layout/VerticalCircleList"/>
    <dgm:cxn modelId="{C1EAAC03-77FB-4FD6-97F2-CBEF9D65563B}" type="presParOf" srcId="{002F436D-D8C3-4D78-9548-6555B43E5833}" destId="{F46726C8-827A-4A3B-9F9E-CE4DF49AE0F0}" srcOrd="0" destOrd="0" presId="urn:microsoft.com/office/officeart/2008/layout/VerticalCircleList"/>
    <dgm:cxn modelId="{A3E550D1-D98A-4C98-988D-77B3E16A4E6D}" type="presParOf" srcId="{002F436D-D8C3-4D78-9548-6555B43E5833}" destId="{35226B78-CACD-467B-AC3D-FA5F13693C56}" srcOrd="1" destOrd="0" presId="urn:microsoft.com/office/officeart/2008/layout/VerticalCircleList"/>
    <dgm:cxn modelId="{DB67FB1F-5AB3-4739-8FD5-76F394EBDF5F}" type="presParOf" srcId="{002F436D-D8C3-4D78-9548-6555B43E5833}" destId="{FA9675EF-E189-432A-BD30-CB12563CCC5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7AFFE-99BA-4770-A9AF-2095D84745A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3C29C87-C36B-4E48-8FFA-CDB671308F3B}">
      <dgm:prSet/>
      <dgm:spPr/>
      <dgm:t>
        <a:bodyPr/>
        <a:lstStyle/>
        <a:p>
          <a:pPr rtl="0"/>
          <a:r>
            <a:rPr lang="ru-RU" b="1" smtClean="0"/>
            <a:t>Использование </a:t>
          </a:r>
          <a:r>
            <a:rPr lang="ru-RU" b="1" i="1" smtClean="0"/>
            <a:t> </a:t>
          </a:r>
          <a:r>
            <a:rPr lang="ru-RU" b="1" smtClean="0"/>
            <a:t>проектной деятельности  в работе с детьми с умственной отсталостью  будет способствовать  развитию разных направлений, а самое главное социализации детей с умственной отсталостью.</a:t>
          </a:r>
          <a:endParaRPr lang="ru-RU"/>
        </a:p>
      </dgm:t>
    </dgm:pt>
    <dgm:pt modelId="{E3228640-DE6F-411A-B4DD-9DD44B8F9A06}" type="parTrans" cxnId="{7B3FB2F2-858F-4772-AFF2-603BB0B5AF29}">
      <dgm:prSet/>
      <dgm:spPr/>
      <dgm:t>
        <a:bodyPr/>
        <a:lstStyle/>
        <a:p>
          <a:endParaRPr lang="ru-RU"/>
        </a:p>
      </dgm:t>
    </dgm:pt>
    <dgm:pt modelId="{EF31DE41-EE09-472C-9615-CB9EB0B3C03F}" type="sibTrans" cxnId="{7B3FB2F2-858F-4772-AFF2-603BB0B5AF29}">
      <dgm:prSet/>
      <dgm:spPr/>
      <dgm:t>
        <a:bodyPr/>
        <a:lstStyle/>
        <a:p>
          <a:endParaRPr lang="ru-RU"/>
        </a:p>
      </dgm:t>
    </dgm:pt>
    <dgm:pt modelId="{59F36DDB-E1EC-4DAF-8E2B-C822DA78CBE2}" type="pres">
      <dgm:prSet presAssocID="{67C7AFFE-99BA-4770-A9AF-2095D84745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3F3F6-9181-4FB4-8592-0A91E2D849C5}" type="pres">
      <dgm:prSet presAssocID="{83C29C87-C36B-4E48-8FFA-CDB671308F3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81F0F-36BD-4B48-B093-BC84BDB90C13}" type="presOf" srcId="{83C29C87-C36B-4E48-8FFA-CDB671308F3B}" destId="{27C3F3F6-9181-4FB4-8592-0A91E2D849C5}" srcOrd="0" destOrd="0" presId="urn:microsoft.com/office/officeart/2005/8/layout/process1"/>
    <dgm:cxn modelId="{0A53F8E5-0D44-409B-9772-1465F3D7B2B4}" type="presOf" srcId="{67C7AFFE-99BA-4770-A9AF-2095D84745AE}" destId="{59F36DDB-E1EC-4DAF-8E2B-C822DA78CBE2}" srcOrd="0" destOrd="0" presId="urn:microsoft.com/office/officeart/2005/8/layout/process1"/>
    <dgm:cxn modelId="{7B3FB2F2-858F-4772-AFF2-603BB0B5AF29}" srcId="{67C7AFFE-99BA-4770-A9AF-2095D84745AE}" destId="{83C29C87-C36B-4E48-8FFA-CDB671308F3B}" srcOrd="0" destOrd="0" parTransId="{E3228640-DE6F-411A-B4DD-9DD44B8F9A06}" sibTransId="{EF31DE41-EE09-472C-9615-CB9EB0B3C03F}"/>
    <dgm:cxn modelId="{ACCFF303-C921-4561-B9C6-CDD32D1FD002}" type="presParOf" srcId="{59F36DDB-E1EC-4DAF-8E2B-C822DA78CBE2}" destId="{27C3F3F6-9181-4FB4-8592-0A91E2D849C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B9BBE6-421E-460C-9960-280CDCFEB622}" type="doc">
      <dgm:prSet loTypeId="urn:microsoft.com/office/officeart/2005/8/layout/chevron2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D33F2ED-B21C-4F8C-AE5B-162362D9D393}">
      <dgm:prSet/>
      <dgm:spPr/>
      <dgm:t>
        <a:bodyPr/>
        <a:lstStyle/>
        <a:p>
          <a:pPr rtl="0"/>
          <a:endParaRPr lang="ru-RU" dirty="0"/>
        </a:p>
      </dgm:t>
    </dgm:pt>
    <dgm:pt modelId="{22542C24-6527-4E57-A070-483C02481874}" type="parTrans" cxnId="{453F8BB9-78C3-47F6-99CB-91ACA5EB68EC}">
      <dgm:prSet/>
      <dgm:spPr/>
      <dgm:t>
        <a:bodyPr/>
        <a:lstStyle/>
        <a:p>
          <a:endParaRPr lang="ru-RU"/>
        </a:p>
      </dgm:t>
    </dgm:pt>
    <dgm:pt modelId="{7961EF70-ED33-4F92-8933-2F21C55847BC}" type="sibTrans" cxnId="{453F8BB9-78C3-47F6-99CB-91ACA5EB68EC}">
      <dgm:prSet/>
      <dgm:spPr/>
      <dgm:t>
        <a:bodyPr/>
        <a:lstStyle/>
        <a:p>
          <a:endParaRPr lang="ru-RU"/>
        </a:p>
      </dgm:t>
    </dgm:pt>
    <dgm:pt modelId="{A165FA3B-303F-44E1-96FC-FCF9BFE14A70}">
      <dgm:prSet/>
      <dgm:spPr/>
      <dgm:t>
        <a:bodyPr/>
        <a:lstStyle/>
        <a:p>
          <a:pPr rtl="0"/>
          <a:endParaRPr lang="ru-RU" dirty="0"/>
        </a:p>
      </dgm:t>
    </dgm:pt>
    <dgm:pt modelId="{CD819F96-934E-4CAF-B9B9-7B698164382B}" type="parTrans" cxnId="{D6DEF519-4251-4CC2-895F-3AC671FBFEDC}">
      <dgm:prSet/>
      <dgm:spPr/>
      <dgm:t>
        <a:bodyPr/>
        <a:lstStyle/>
        <a:p>
          <a:endParaRPr lang="ru-RU"/>
        </a:p>
      </dgm:t>
    </dgm:pt>
    <dgm:pt modelId="{5FEDBA88-E389-46D0-9E5F-A6189A4B3641}" type="sibTrans" cxnId="{D6DEF519-4251-4CC2-895F-3AC671FBFEDC}">
      <dgm:prSet/>
      <dgm:spPr/>
      <dgm:t>
        <a:bodyPr/>
        <a:lstStyle/>
        <a:p>
          <a:endParaRPr lang="ru-RU"/>
        </a:p>
      </dgm:t>
    </dgm:pt>
    <dgm:pt modelId="{6EE63107-60AF-4168-8EB8-0CDC32268F85}">
      <dgm:prSet/>
      <dgm:spPr/>
      <dgm:t>
        <a:bodyPr/>
        <a:lstStyle/>
        <a:p>
          <a:pPr rtl="0"/>
          <a:endParaRPr lang="ru-RU" dirty="0"/>
        </a:p>
      </dgm:t>
    </dgm:pt>
    <dgm:pt modelId="{C6F57D43-FE98-44F2-A84F-7630AE883BD1}" type="parTrans" cxnId="{9053F68D-0482-4145-BBC4-A56F1E9F666C}">
      <dgm:prSet/>
      <dgm:spPr/>
      <dgm:t>
        <a:bodyPr/>
        <a:lstStyle/>
        <a:p>
          <a:endParaRPr lang="ru-RU"/>
        </a:p>
      </dgm:t>
    </dgm:pt>
    <dgm:pt modelId="{7CC662BD-D9BC-435A-9FE3-61DCB1F24DC1}" type="sibTrans" cxnId="{9053F68D-0482-4145-BBC4-A56F1E9F666C}">
      <dgm:prSet/>
      <dgm:spPr/>
      <dgm:t>
        <a:bodyPr/>
        <a:lstStyle/>
        <a:p>
          <a:endParaRPr lang="ru-RU"/>
        </a:p>
      </dgm:t>
    </dgm:pt>
    <dgm:pt modelId="{D90C91F7-A671-4EFC-BE2C-34C6F6BB94AA}">
      <dgm:prSet/>
      <dgm:spPr/>
      <dgm:t>
        <a:bodyPr/>
        <a:lstStyle/>
        <a:p>
          <a:pPr rtl="0"/>
          <a:endParaRPr lang="ru-RU" dirty="0"/>
        </a:p>
      </dgm:t>
    </dgm:pt>
    <dgm:pt modelId="{62676AE1-98A1-4583-9F09-D3173EE087DD}" type="parTrans" cxnId="{6EFBA910-CDF3-488F-A84A-E55BD32DEC26}">
      <dgm:prSet/>
      <dgm:spPr/>
      <dgm:t>
        <a:bodyPr/>
        <a:lstStyle/>
        <a:p>
          <a:endParaRPr lang="ru-RU"/>
        </a:p>
      </dgm:t>
    </dgm:pt>
    <dgm:pt modelId="{ECA5D211-3FB2-41CA-A11E-D97443159350}" type="sibTrans" cxnId="{6EFBA910-CDF3-488F-A84A-E55BD32DEC26}">
      <dgm:prSet/>
      <dgm:spPr/>
      <dgm:t>
        <a:bodyPr/>
        <a:lstStyle/>
        <a:p>
          <a:endParaRPr lang="ru-RU"/>
        </a:p>
      </dgm:t>
    </dgm:pt>
    <dgm:pt modelId="{1101F8CC-7CED-4418-8C88-AF232B9F3DAF}">
      <dgm:prSet/>
      <dgm:spPr/>
      <dgm:t>
        <a:bodyPr/>
        <a:lstStyle/>
        <a:p>
          <a:pPr rtl="0"/>
          <a:endParaRPr lang="ru-RU" dirty="0"/>
        </a:p>
      </dgm:t>
    </dgm:pt>
    <dgm:pt modelId="{87CEBA14-AEBF-4A19-B8E6-C26F50C61328}" type="parTrans" cxnId="{68672887-D465-4641-9809-1F209A7F6CA3}">
      <dgm:prSet/>
      <dgm:spPr/>
      <dgm:t>
        <a:bodyPr/>
        <a:lstStyle/>
        <a:p>
          <a:endParaRPr lang="ru-RU"/>
        </a:p>
      </dgm:t>
    </dgm:pt>
    <dgm:pt modelId="{2853EA43-1F2F-4F02-A7B9-68EBDDB5F6FC}" type="sibTrans" cxnId="{68672887-D465-4641-9809-1F209A7F6CA3}">
      <dgm:prSet/>
      <dgm:spPr/>
      <dgm:t>
        <a:bodyPr/>
        <a:lstStyle/>
        <a:p>
          <a:endParaRPr lang="ru-RU"/>
        </a:p>
      </dgm:t>
    </dgm:pt>
    <dgm:pt modelId="{4AE4447D-2B36-493F-ACA7-329E11DEEEC8}">
      <dgm:prSet/>
      <dgm:spPr/>
      <dgm:t>
        <a:bodyPr/>
        <a:lstStyle/>
        <a:p>
          <a:pPr rtl="0"/>
          <a:r>
            <a:rPr lang="ru-RU" smtClean="0"/>
            <a:t>создание благоприятных условий для формирования у обучающихся ценностного отношения к ЗОЖ, как к одному из главных путей в достижении успеха;</a:t>
          </a:r>
          <a:endParaRPr lang="ru-RU"/>
        </a:p>
      </dgm:t>
    </dgm:pt>
    <dgm:pt modelId="{7F0FFF0F-2234-4591-886B-DF60DF67D0DF}" type="parTrans" cxnId="{292668B6-4110-4E67-8078-FE5082516BD4}">
      <dgm:prSet/>
      <dgm:spPr/>
      <dgm:t>
        <a:bodyPr/>
        <a:lstStyle/>
        <a:p>
          <a:endParaRPr lang="ru-RU"/>
        </a:p>
      </dgm:t>
    </dgm:pt>
    <dgm:pt modelId="{009D3A21-5C5F-4E84-9E31-C73324EB8495}" type="sibTrans" cxnId="{292668B6-4110-4E67-8078-FE5082516BD4}">
      <dgm:prSet/>
      <dgm:spPr/>
      <dgm:t>
        <a:bodyPr/>
        <a:lstStyle/>
        <a:p>
          <a:endParaRPr lang="ru-RU"/>
        </a:p>
      </dgm:t>
    </dgm:pt>
    <dgm:pt modelId="{2C344F82-478C-4E9E-9F09-1CF5C36C0926}">
      <dgm:prSet/>
      <dgm:spPr/>
      <dgm:t>
        <a:bodyPr/>
        <a:lstStyle/>
        <a:p>
          <a:pPr rtl="0"/>
          <a:r>
            <a:rPr lang="ru-RU" smtClean="0"/>
            <a:t>воспитание активной жизненной позиции, ответственное отношение к своему здоровью;</a:t>
          </a:r>
          <a:endParaRPr lang="ru-RU"/>
        </a:p>
      </dgm:t>
    </dgm:pt>
    <dgm:pt modelId="{C13E19F7-5C67-4016-8FA1-BB55F5BB1C6B}" type="parTrans" cxnId="{34D8A420-6759-442F-848C-988ECE55FF35}">
      <dgm:prSet/>
      <dgm:spPr/>
      <dgm:t>
        <a:bodyPr/>
        <a:lstStyle/>
        <a:p>
          <a:endParaRPr lang="ru-RU"/>
        </a:p>
      </dgm:t>
    </dgm:pt>
    <dgm:pt modelId="{B8D857D7-277E-49FC-BF7F-9CE1BFFE98FA}" type="sibTrans" cxnId="{34D8A420-6759-442F-848C-988ECE55FF35}">
      <dgm:prSet/>
      <dgm:spPr/>
      <dgm:t>
        <a:bodyPr/>
        <a:lstStyle/>
        <a:p>
          <a:endParaRPr lang="ru-RU"/>
        </a:p>
      </dgm:t>
    </dgm:pt>
    <dgm:pt modelId="{EAE7F25B-9182-4624-830C-5165CC3425FA}">
      <dgm:prSet/>
      <dgm:spPr/>
      <dgm:t>
        <a:bodyPr/>
        <a:lstStyle/>
        <a:p>
          <a:pPr rtl="0"/>
          <a:r>
            <a:rPr lang="ru-RU" smtClean="0"/>
            <a:t>сохранение и укрепление физического здоровья обучающихся;</a:t>
          </a:r>
          <a:endParaRPr lang="ru-RU"/>
        </a:p>
      </dgm:t>
    </dgm:pt>
    <dgm:pt modelId="{D92862AC-2445-4CAA-ACE6-CC1F095F4CA3}" type="parTrans" cxnId="{C072C338-F9B4-44AE-BE8F-4A352A60FBD0}">
      <dgm:prSet/>
      <dgm:spPr/>
      <dgm:t>
        <a:bodyPr/>
        <a:lstStyle/>
        <a:p>
          <a:endParaRPr lang="ru-RU"/>
        </a:p>
      </dgm:t>
    </dgm:pt>
    <dgm:pt modelId="{D86CC7AD-D1F0-4F16-915B-E35416D7CA59}" type="sibTrans" cxnId="{C072C338-F9B4-44AE-BE8F-4A352A60FBD0}">
      <dgm:prSet/>
      <dgm:spPr/>
      <dgm:t>
        <a:bodyPr/>
        <a:lstStyle/>
        <a:p>
          <a:endParaRPr lang="ru-RU"/>
        </a:p>
      </dgm:t>
    </dgm:pt>
    <dgm:pt modelId="{3421813A-BA86-4C10-83B0-1464F691F803}">
      <dgm:prSet/>
      <dgm:spPr/>
      <dgm:t>
        <a:bodyPr/>
        <a:lstStyle/>
        <a:p>
          <a:pPr rtl="0"/>
          <a:r>
            <a:rPr lang="ru-RU" smtClean="0"/>
            <a:t>популяризация преимуществ ЗОЖ;</a:t>
          </a:r>
          <a:endParaRPr lang="ru-RU"/>
        </a:p>
      </dgm:t>
    </dgm:pt>
    <dgm:pt modelId="{5587E257-87CA-48F4-993A-90DB13726B63}" type="parTrans" cxnId="{1B2EDD61-2E06-4F11-8CF0-E28366829984}">
      <dgm:prSet/>
      <dgm:spPr/>
      <dgm:t>
        <a:bodyPr/>
        <a:lstStyle/>
        <a:p>
          <a:endParaRPr lang="ru-RU"/>
        </a:p>
      </dgm:t>
    </dgm:pt>
    <dgm:pt modelId="{0C0A03C7-BC63-4054-AA65-72DB75FF6E09}" type="sibTrans" cxnId="{1B2EDD61-2E06-4F11-8CF0-E28366829984}">
      <dgm:prSet/>
      <dgm:spPr/>
      <dgm:t>
        <a:bodyPr/>
        <a:lstStyle/>
        <a:p>
          <a:endParaRPr lang="ru-RU"/>
        </a:p>
      </dgm:t>
    </dgm:pt>
    <dgm:pt modelId="{F598C8DE-990C-40FF-81C5-710738707768}">
      <dgm:prSet/>
      <dgm:spPr/>
      <dgm:t>
        <a:bodyPr/>
        <a:lstStyle/>
        <a:p>
          <a:pPr rtl="0"/>
          <a:r>
            <a:rPr lang="ru-RU" smtClean="0"/>
            <a:t>внедрение инновационных технологий по профилактике вредных привычек и пропаганде здорового образа жизни.</a:t>
          </a:r>
          <a:endParaRPr lang="ru-RU"/>
        </a:p>
      </dgm:t>
    </dgm:pt>
    <dgm:pt modelId="{55F0458B-E8BF-4F43-9789-B2273DDACC78}" type="parTrans" cxnId="{AC41EBA3-7507-4EA1-A890-64ED5AD3F700}">
      <dgm:prSet/>
      <dgm:spPr/>
      <dgm:t>
        <a:bodyPr/>
        <a:lstStyle/>
        <a:p>
          <a:endParaRPr lang="ru-RU"/>
        </a:p>
      </dgm:t>
    </dgm:pt>
    <dgm:pt modelId="{DB7D8B89-00B2-451F-9EF7-FB00DB1E4012}" type="sibTrans" cxnId="{AC41EBA3-7507-4EA1-A890-64ED5AD3F700}">
      <dgm:prSet/>
      <dgm:spPr/>
      <dgm:t>
        <a:bodyPr/>
        <a:lstStyle/>
        <a:p>
          <a:endParaRPr lang="ru-RU"/>
        </a:p>
      </dgm:t>
    </dgm:pt>
    <dgm:pt modelId="{B7519E43-C320-467E-923F-E667B4D6E84D}" type="pres">
      <dgm:prSet presAssocID="{B0B9BBE6-421E-460C-9960-280CDCFEB6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9DAF4D-AD3A-4CFA-AB5B-3E8F6D5E78DD}" type="pres">
      <dgm:prSet presAssocID="{8D33F2ED-B21C-4F8C-AE5B-162362D9D393}" presName="composite" presStyleCnt="0"/>
      <dgm:spPr/>
    </dgm:pt>
    <dgm:pt modelId="{06E225C3-E8BF-4396-AFA4-13635BE4E569}" type="pres">
      <dgm:prSet presAssocID="{8D33F2ED-B21C-4F8C-AE5B-162362D9D39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6775A-ECCA-4ED4-A4D8-064A0C681A6B}" type="pres">
      <dgm:prSet presAssocID="{8D33F2ED-B21C-4F8C-AE5B-162362D9D39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0FB67-BF60-4D92-BE32-383E3593A3AC}" type="pres">
      <dgm:prSet presAssocID="{7961EF70-ED33-4F92-8933-2F21C55847BC}" presName="sp" presStyleCnt="0"/>
      <dgm:spPr/>
    </dgm:pt>
    <dgm:pt modelId="{EEE69A2A-B49B-4CC9-998A-7E28394BEABC}" type="pres">
      <dgm:prSet presAssocID="{A165FA3B-303F-44E1-96FC-FCF9BFE14A70}" presName="composite" presStyleCnt="0"/>
      <dgm:spPr/>
    </dgm:pt>
    <dgm:pt modelId="{8A3A37F9-6C02-4768-BC7B-486D65ECC644}" type="pres">
      <dgm:prSet presAssocID="{A165FA3B-303F-44E1-96FC-FCF9BFE14A7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BF4A0-3CF2-4922-AB51-F999C89EB795}" type="pres">
      <dgm:prSet presAssocID="{A165FA3B-303F-44E1-96FC-FCF9BFE14A7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FF58B-15DC-4CA7-91B4-125677D4DD77}" type="pres">
      <dgm:prSet presAssocID="{5FEDBA88-E389-46D0-9E5F-A6189A4B3641}" presName="sp" presStyleCnt="0"/>
      <dgm:spPr/>
    </dgm:pt>
    <dgm:pt modelId="{E41334CD-F955-4850-BAE6-C9963C6BEFF0}" type="pres">
      <dgm:prSet presAssocID="{6EE63107-60AF-4168-8EB8-0CDC32268F85}" presName="composite" presStyleCnt="0"/>
      <dgm:spPr/>
    </dgm:pt>
    <dgm:pt modelId="{5A5EAC89-3A8D-457A-9DFB-FBE13FAC2558}" type="pres">
      <dgm:prSet presAssocID="{6EE63107-60AF-4168-8EB8-0CDC32268F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41D26-D430-46BC-87B1-40682EEA569A}" type="pres">
      <dgm:prSet presAssocID="{6EE63107-60AF-4168-8EB8-0CDC32268F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96667-0F0F-4739-9E32-DFFADEBACFD4}" type="pres">
      <dgm:prSet presAssocID="{7CC662BD-D9BC-435A-9FE3-61DCB1F24DC1}" presName="sp" presStyleCnt="0"/>
      <dgm:spPr/>
    </dgm:pt>
    <dgm:pt modelId="{1EA8408A-9F36-4182-9686-5006FB2CD780}" type="pres">
      <dgm:prSet presAssocID="{D90C91F7-A671-4EFC-BE2C-34C6F6BB94AA}" presName="composite" presStyleCnt="0"/>
      <dgm:spPr/>
    </dgm:pt>
    <dgm:pt modelId="{9DB3A42A-7142-4EBC-A557-D370DD7EE7D1}" type="pres">
      <dgm:prSet presAssocID="{D90C91F7-A671-4EFC-BE2C-34C6F6BB94A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6A52C-E7CE-4E8A-8272-B0C61D25AE9F}" type="pres">
      <dgm:prSet presAssocID="{D90C91F7-A671-4EFC-BE2C-34C6F6BB94A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7EB90-C59D-47B2-AC91-26BF0165BFE6}" type="pres">
      <dgm:prSet presAssocID="{ECA5D211-3FB2-41CA-A11E-D97443159350}" presName="sp" presStyleCnt="0"/>
      <dgm:spPr/>
    </dgm:pt>
    <dgm:pt modelId="{87258D49-F0D8-4A78-9E00-418CFEB2D1AA}" type="pres">
      <dgm:prSet presAssocID="{1101F8CC-7CED-4418-8C88-AF232B9F3DAF}" presName="composite" presStyleCnt="0"/>
      <dgm:spPr/>
    </dgm:pt>
    <dgm:pt modelId="{1DC69378-5D62-4D63-B326-44AEF57726FE}" type="pres">
      <dgm:prSet presAssocID="{1101F8CC-7CED-4418-8C88-AF232B9F3DA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5DC3A-2313-44E7-B6FA-2CC8FB9D698B}" type="pres">
      <dgm:prSet presAssocID="{1101F8CC-7CED-4418-8C88-AF232B9F3DA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2EDD61-2E06-4F11-8CF0-E28366829984}" srcId="{D90C91F7-A671-4EFC-BE2C-34C6F6BB94AA}" destId="{3421813A-BA86-4C10-83B0-1464F691F803}" srcOrd="0" destOrd="0" parTransId="{5587E257-87CA-48F4-993A-90DB13726B63}" sibTransId="{0C0A03C7-BC63-4054-AA65-72DB75FF6E09}"/>
    <dgm:cxn modelId="{453F8BB9-78C3-47F6-99CB-91ACA5EB68EC}" srcId="{B0B9BBE6-421E-460C-9960-280CDCFEB622}" destId="{8D33F2ED-B21C-4F8C-AE5B-162362D9D393}" srcOrd="0" destOrd="0" parTransId="{22542C24-6527-4E57-A070-483C02481874}" sibTransId="{7961EF70-ED33-4F92-8933-2F21C55847BC}"/>
    <dgm:cxn modelId="{5D44920D-E7C6-48AB-BF13-AFBD0B2F9259}" type="presOf" srcId="{F598C8DE-990C-40FF-81C5-710738707768}" destId="{C7F5DC3A-2313-44E7-B6FA-2CC8FB9D698B}" srcOrd="0" destOrd="0" presId="urn:microsoft.com/office/officeart/2005/8/layout/chevron2"/>
    <dgm:cxn modelId="{9053F68D-0482-4145-BBC4-A56F1E9F666C}" srcId="{B0B9BBE6-421E-460C-9960-280CDCFEB622}" destId="{6EE63107-60AF-4168-8EB8-0CDC32268F85}" srcOrd="2" destOrd="0" parTransId="{C6F57D43-FE98-44F2-A84F-7630AE883BD1}" sibTransId="{7CC662BD-D9BC-435A-9FE3-61DCB1F24DC1}"/>
    <dgm:cxn modelId="{B309BD08-D45E-45E1-9617-F982BCA1D83D}" type="presOf" srcId="{EAE7F25B-9182-4624-830C-5165CC3425FA}" destId="{81B41D26-D430-46BC-87B1-40682EEA569A}" srcOrd="0" destOrd="0" presId="urn:microsoft.com/office/officeart/2005/8/layout/chevron2"/>
    <dgm:cxn modelId="{5A579020-B41E-4115-95D8-FA4D637DCF34}" type="presOf" srcId="{3421813A-BA86-4C10-83B0-1464F691F803}" destId="{8646A52C-E7CE-4E8A-8272-B0C61D25AE9F}" srcOrd="0" destOrd="0" presId="urn:microsoft.com/office/officeart/2005/8/layout/chevron2"/>
    <dgm:cxn modelId="{39406653-EF95-464A-9069-E00EA990AE4C}" type="presOf" srcId="{2C344F82-478C-4E9E-9F09-1CF5C36C0926}" destId="{7B6BF4A0-3CF2-4922-AB51-F999C89EB795}" srcOrd="0" destOrd="0" presId="urn:microsoft.com/office/officeart/2005/8/layout/chevron2"/>
    <dgm:cxn modelId="{875B8C3C-4B2B-4448-86B3-3E6168C24148}" type="presOf" srcId="{1101F8CC-7CED-4418-8C88-AF232B9F3DAF}" destId="{1DC69378-5D62-4D63-B326-44AEF57726FE}" srcOrd="0" destOrd="0" presId="urn:microsoft.com/office/officeart/2005/8/layout/chevron2"/>
    <dgm:cxn modelId="{D6DEF519-4251-4CC2-895F-3AC671FBFEDC}" srcId="{B0B9BBE6-421E-460C-9960-280CDCFEB622}" destId="{A165FA3B-303F-44E1-96FC-FCF9BFE14A70}" srcOrd="1" destOrd="0" parTransId="{CD819F96-934E-4CAF-B9B9-7B698164382B}" sibTransId="{5FEDBA88-E389-46D0-9E5F-A6189A4B3641}"/>
    <dgm:cxn modelId="{3B4D391F-C2BD-4A68-ACD1-956231DDAB82}" type="presOf" srcId="{A165FA3B-303F-44E1-96FC-FCF9BFE14A70}" destId="{8A3A37F9-6C02-4768-BC7B-486D65ECC644}" srcOrd="0" destOrd="0" presId="urn:microsoft.com/office/officeart/2005/8/layout/chevron2"/>
    <dgm:cxn modelId="{A29E0827-A359-46FA-A7B2-F5CC4FDB4229}" type="presOf" srcId="{B0B9BBE6-421E-460C-9960-280CDCFEB622}" destId="{B7519E43-C320-467E-923F-E667B4D6E84D}" srcOrd="0" destOrd="0" presId="urn:microsoft.com/office/officeart/2005/8/layout/chevron2"/>
    <dgm:cxn modelId="{292668B6-4110-4E67-8078-FE5082516BD4}" srcId="{8D33F2ED-B21C-4F8C-AE5B-162362D9D393}" destId="{4AE4447D-2B36-493F-ACA7-329E11DEEEC8}" srcOrd="0" destOrd="0" parTransId="{7F0FFF0F-2234-4591-886B-DF60DF67D0DF}" sibTransId="{009D3A21-5C5F-4E84-9E31-C73324EB8495}"/>
    <dgm:cxn modelId="{AEDDDBDA-5110-47F3-A376-42450A2E899E}" type="presOf" srcId="{4AE4447D-2B36-493F-ACA7-329E11DEEEC8}" destId="{8536775A-ECCA-4ED4-A4D8-064A0C681A6B}" srcOrd="0" destOrd="0" presId="urn:microsoft.com/office/officeart/2005/8/layout/chevron2"/>
    <dgm:cxn modelId="{6EFBA910-CDF3-488F-A84A-E55BD32DEC26}" srcId="{B0B9BBE6-421E-460C-9960-280CDCFEB622}" destId="{D90C91F7-A671-4EFC-BE2C-34C6F6BB94AA}" srcOrd="3" destOrd="0" parTransId="{62676AE1-98A1-4583-9F09-D3173EE087DD}" sibTransId="{ECA5D211-3FB2-41CA-A11E-D97443159350}"/>
    <dgm:cxn modelId="{E16BC5C9-99B1-4531-A9E7-2B518441860E}" type="presOf" srcId="{D90C91F7-A671-4EFC-BE2C-34C6F6BB94AA}" destId="{9DB3A42A-7142-4EBC-A557-D370DD7EE7D1}" srcOrd="0" destOrd="0" presId="urn:microsoft.com/office/officeart/2005/8/layout/chevron2"/>
    <dgm:cxn modelId="{3ABCD879-FD8F-4DDD-8356-DC1C44FC7956}" type="presOf" srcId="{8D33F2ED-B21C-4F8C-AE5B-162362D9D393}" destId="{06E225C3-E8BF-4396-AFA4-13635BE4E569}" srcOrd="0" destOrd="0" presId="urn:microsoft.com/office/officeart/2005/8/layout/chevron2"/>
    <dgm:cxn modelId="{766A6238-160B-497D-862F-46B324238803}" type="presOf" srcId="{6EE63107-60AF-4168-8EB8-0CDC32268F85}" destId="{5A5EAC89-3A8D-457A-9DFB-FBE13FAC2558}" srcOrd="0" destOrd="0" presId="urn:microsoft.com/office/officeart/2005/8/layout/chevron2"/>
    <dgm:cxn modelId="{68672887-D465-4641-9809-1F209A7F6CA3}" srcId="{B0B9BBE6-421E-460C-9960-280CDCFEB622}" destId="{1101F8CC-7CED-4418-8C88-AF232B9F3DAF}" srcOrd="4" destOrd="0" parTransId="{87CEBA14-AEBF-4A19-B8E6-C26F50C61328}" sibTransId="{2853EA43-1F2F-4F02-A7B9-68EBDDB5F6FC}"/>
    <dgm:cxn modelId="{34D8A420-6759-442F-848C-988ECE55FF35}" srcId="{A165FA3B-303F-44E1-96FC-FCF9BFE14A70}" destId="{2C344F82-478C-4E9E-9F09-1CF5C36C0926}" srcOrd="0" destOrd="0" parTransId="{C13E19F7-5C67-4016-8FA1-BB55F5BB1C6B}" sibTransId="{B8D857D7-277E-49FC-BF7F-9CE1BFFE98FA}"/>
    <dgm:cxn modelId="{C072C338-F9B4-44AE-BE8F-4A352A60FBD0}" srcId="{6EE63107-60AF-4168-8EB8-0CDC32268F85}" destId="{EAE7F25B-9182-4624-830C-5165CC3425FA}" srcOrd="0" destOrd="0" parTransId="{D92862AC-2445-4CAA-ACE6-CC1F095F4CA3}" sibTransId="{D86CC7AD-D1F0-4F16-915B-E35416D7CA59}"/>
    <dgm:cxn modelId="{AC41EBA3-7507-4EA1-A890-64ED5AD3F700}" srcId="{1101F8CC-7CED-4418-8C88-AF232B9F3DAF}" destId="{F598C8DE-990C-40FF-81C5-710738707768}" srcOrd="0" destOrd="0" parTransId="{55F0458B-E8BF-4F43-9789-B2273DDACC78}" sibTransId="{DB7D8B89-00B2-451F-9EF7-FB00DB1E4012}"/>
    <dgm:cxn modelId="{E9A763DE-7820-4BBA-B4B4-43F1E6A25887}" type="presParOf" srcId="{B7519E43-C320-467E-923F-E667B4D6E84D}" destId="{969DAF4D-AD3A-4CFA-AB5B-3E8F6D5E78DD}" srcOrd="0" destOrd="0" presId="urn:microsoft.com/office/officeart/2005/8/layout/chevron2"/>
    <dgm:cxn modelId="{9A11F009-6F3F-4D46-B49A-5C3CF8C65220}" type="presParOf" srcId="{969DAF4D-AD3A-4CFA-AB5B-3E8F6D5E78DD}" destId="{06E225C3-E8BF-4396-AFA4-13635BE4E569}" srcOrd="0" destOrd="0" presId="urn:microsoft.com/office/officeart/2005/8/layout/chevron2"/>
    <dgm:cxn modelId="{0A1EBDEE-BD9F-4B7E-B04E-90255E36123E}" type="presParOf" srcId="{969DAF4D-AD3A-4CFA-AB5B-3E8F6D5E78DD}" destId="{8536775A-ECCA-4ED4-A4D8-064A0C681A6B}" srcOrd="1" destOrd="0" presId="urn:microsoft.com/office/officeart/2005/8/layout/chevron2"/>
    <dgm:cxn modelId="{64B19F79-13B9-4D10-80B9-229F7F36B529}" type="presParOf" srcId="{B7519E43-C320-467E-923F-E667B4D6E84D}" destId="{6700FB67-BF60-4D92-BE32-383E3593A3AC}" srcOrd="1" destOrd="0" presId="urn:microsoft.com/office/officeart/2005/8/layout/chevron2"/>
    <dgm:cxn modelId="{673509D0-D9D2-491B-B63A-B587786A8AE3}" type="presParOf" srcId="{B7519E43-C320-467E-923F-E667B4D6E84D}" destId="{EEE69A2A-B49B-4CC9-998A-7E28394BEABC}" srcOrd="2" destOrd="0" presId="urn:microsoft.com/office/officeart/2005/8/layout/chevron2"/>
    <dgm:cxn modelId="{19962B16-D09F-4008-8F3C-FA746435EA36}" type="presParOf" srcId="{EEE69A2A-B49B-4CC9-998A-7E28394BEABC}" destId="{8A3A37F9-6C02-4768-BC7B-486D65ECC644}" srcOrd="0" destOrd="0" presId="urn:microsoft.com/office/officeart/2005/8/layout/chevron2"/>
    <dgm:cxn modelId="{B925F0DA-0259-46DB-84F2-D3A2551E5F8C}" type="presParOf" srcId="{EEE69A2A-B49B-4CC9-998A-7E28394BEABC}" destId="{7B6BF4A0-3CF2-4922-AB51-F999C89EB795}" srcOrd="1" destOrd="0" presId="urn:microsoft.com/office/officeart/2005/8/layout/chevron2"/>
    <dgm:cxn modelId="{58A4F306-4E24-4B33-8E19-6E94D0EBA20B}" type="presParOf" srcId="{B7519E43-C320-467E-923F-E667B4D6E84D}" destId="{E64FF58B-15DC-4CA7-91B4-125677D4DD77}" srcOrd="3" destOrd="0" presId="urn:microsoft.com/office/officeart/2005/8/layout/chevron2"/>
    <dgm:cxn modelId="{D3460EAF-AE5D-457A-BF60-BC3542862F78}" type="presParOf" srcId="{B7519E43-C320-467E-923F-E667B4D6E84D}" destId="{E41334CD-F955-4850-BAE6-C9963C6BEFF0}" srcOrd="4" destOrd="0" presId="urn:microsoft.com/office/officeart/2005/8/layout/chevron2"/>
    <dgm:cxn modelId="{BCC45081-F4EB-4CF2-932C-B007668B7D10}" type="presParOf" srcId="{E41334CD-F955-4850-BAE6-C9963C6BEFF0}" destId="{5A5EAC89-3A8D-457A-9DFB-FBE13FAC2558}" srcOrd="0" destOrd="0" presId="urn:microsoft.com/office/officeart/2005/8/layout/chevron2"/>
    <dgm:cxn modelId="{9F8AAA49-6BA4-4B7B-9CDC-04EDF371931D}" type="presParOf" srcId="{E41334CD-F955-4850-BAE6-C9963C6BEFF0}" destId="{81B41D26-D430-46BC-87B1-40682EEA569A}" srcOrd="1" destOrd="0" presId="urn:microsoft.com/office/officeart/2005/8/layout/chevron2"/>
    <dgm:cxn modelId="{A47C0528-5EE8-405F-98E7-AECB9E8B5858}" type="presParOf" srcId="{B7519E43-C320-467E-923F-E667B4D6E84D}" destId="{08E96667-0F0F-4739-9E32-DFFADEBACFD4}" srcOrd="5" destOrd="0" presId="urn:microsoft.com/office/officeart/2005/8/layout/chevron2"/>
    <dgm:cxn modelId="{38EA080E-0931-4CDC-872F-FCACA46B79C9}" type="presParOf" srcId="{B7519E43-C320-467E-923F-E667B4D6E84D}" destId="{1EA8408A-9F36-4182-9686-5006FB2CD780}" srcOrd="6" destOrd="0" presId="urn:microsoft.com/office/officeart/2005/8/layout/chevron2"/>
    <dgm:cxn modelId="{1F62E89F-D4A0-47FD-9F0C-F4FAACD771CB}" type="presParOf" srcId="{1EA8408A-9F36-4182-9686-5006FB2CD780}" destId="{9DB3A42A-7142-4EBC-A557-D370DD7EE7D1}" srcOrd="0" destOrd="0" presId="urn:microsoft.com/office/officeart/2005/8/layout/chevron2"/>
    <dgm:cxn modelId="{2D2F7C94-F524-4DBE-91A1-F7D19562E9A3}" type="presParOf" srcId="{1EA8408A-9F36-4182-9686-5006FB2CD780}" destId="{8646A52C-E7CE-4E8A-8272-B0C61D25AE9F}" srcOrd="1" destOrd="0" presId="urn:microsoft.com/office/officeart/2005/8/layout/chevron2"/>
    <dgm:cxn modelId="{15993EDE-7D66-4825-9084-F2E5F546588C}" type="presParOf" srcId="{B7519E43-C320-467E-923F-E667B4D6E84D}" destId="{1B77EB90-C59D-47B2-AC91-26BF0165BFE6}" srcOrd="7" destOrd="0" presId="urn:microsoft.com/office/officeart/2005/8/layout/chevron2"/>
    <dgm:cxn modelId="{435153AA-90C4-4272-9354-7E980ADA8EEE}" type="presParOf" srcId="{B7519E43-C320-467E-923F-E667B4D6E84D}" destId="{87258D49-F0D8-4A78-9E00-418CFEB2D1AA}" srcOrd="8" destOrd="0" presId="urn:microsoft.com/office/officeart/2005/8/layout/chevron2"/>
    <dgm:cxn modelId="{A0D8C466-7B2D-4366-8F16-2134D38694E6}" type="presParOf" srcId="{87258D49-F0D8-4A78-9E00-418CFEB2D1AA}" destId="{1DC69378-5D62-4D63-B326-44AEF57726FE}" srcOrd="0" destOrd="0" presId="urn:microsoft.com/office/officeart/2005/8/layout/chevron2"/>
    <dgm:cxn modelId="{00298332-3B89-405C-9146-E83A4BFF0447}" type="presParOf" srcId="{87258D49-F0D8-4A78-9E00-418CFEB2D1AA}" destId="{C7F5DC3A-2313-44E7-B6FA-2CC8FB9D6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24C73-9304-4670-915D-8F4F19A6487E}">
      <dsp:nvSpPr>
        <dsp:cNvPr id="0" name=""/>
        <dsp:cNvSpPr/>
      </dsp:nvSpPr>
      <dsp:spPr>
        <a:xfrm>
          <a:off x="0" y="10979"/>
          <a:ext cx="10058399" cy="4001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Обучающийся с ограниченными возможностями здоровья (далее - ОВЗ)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</a:t>
          </a:r>
          <a:r>
            <a:rPr lang="ru-RU" sz="3000" u="sng" kern="1200" smtClean="0">
              <a:hlinkClick xmlns:r="http://schemas.openxmlformats.org/officeDocument/2006/relationships" r:id="rId1"/>
            </a:rPr>
            <a:t>п.16ст.2</a:t>
          </a:r>
          <a:r>
            <a:rPr lang="ru-RU" sz="3000" kern="1200" smtClean="0"/>
            <a:t> Федерального закона от 29.12.2012 N 273-ФЗ "Об образовании в Российской Федерации")</a:t>
          </a:r>
          <a:endParaRPr lang="ru-RU" sz="3000" kern="1200"/>
        </a:p>
      </dsp:txBody>
      <dsp:txXfrm>
        <a:off x="0" y="10979"/>
        <a:ext cx="10058399" cy="4001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27BEF-16B8-4BC6-9263-32B7072CB57E}">
      <dsp:nvSpPr>
        <dsp:cNvPr id="0" name=""/>
        <dsp:cNvSpPr/>
      </dsp:nvSpPr>
      <dsp:spPr>
        <a:xfrm rot="5400000">
          <a:off x="7446689" y="-3327749"/>
          <a:ext cx="452616" cy="72216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Глухие</a:t>
          </a:r>
          <a:endParaRPr lang="ru-RU" sz="1900" kern="1200"/>
        </a:p>
      </dsp:txBody>
      <dsp:txXfrm rot="5400000">
        <a:off x="7446689" y="-3327749"/>
        <a:ext cx="452616" cy="7221644"/>
      </dsp:txXfrm>
    </dsp:sp>
    <dsp:sp modelId="{F4B2C90F-132A-44BB-85E4-FCF4665D95BE}">
      <dsp:nvSpPr>
        <dsp:cNvPr id="0" name=""/>
        <dsp:cNvSpPr/>
      </dsp:nvSpPr>
      <dsp:spPr>
        <a:xfrm>
          <a:off x="0" y="187"/>
          <a:ext cx="4062175" cy="565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</a:t>
          </a:r>
          <a:endParaRPr lang="ru-RU" sz="2800" kern="1200" dirty="0"/>
        </a:p>
      </dsp:txBody>
      <dsp:txXfrm>
        <a:off x="0" y="187"/>
        <a:ext cx="4062175" cy="565771"/>
      </dsp:txXfrm>
    </dsp:sp>
    <dsp:sp modelId="{D7959D85-1391-4AD5-BE88-763C67FB3356}">
      <dsp:nvSpPr>
        <dsp:cNvPr id="0" name=""/>
        <dsp:cNvSpPr/>
      </dsp:nvSpPr>
      <dsp:spPr>
        <a:xfrm rot="5400000">
          <a:off x="7446689" y="-2733689"/>
          <a:ext cx="452616" cy="72216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Слабослышащие</a:t>
          </a:r>
          <a:endParaRPr lang="ru-RU" sz="1900" kern="1200"/>
        </a:p>
      </dsp:txBody>
      <dsp:txXfrm rot="5400000">
        <a:off x="7446689" y="-2733689"/>
        <a:ext cx="452616" cy="7221644"/>
      </dsp:txXfrm>
    </dsp:sp>
    <dsp:sp modelId="{551B9D35-9181-4E20-A660-F24B21D0F4F8}">
      <dsp:nvSpPr>
        <dsp:cNvPr id="0" name=""/>
        <dsp:cNvSpPr/>
      </dsp:nvSpPr>
      <dsp:spPr>
        <a:xfrm>
          <a:off x="0" y="594247"/>
          <a:ext cx="4062175" cy="565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II</a:t>
          </a:r>
          <a:endParaRPr lang="ru-RU" sz="2800" kern="1200" dirty="0"/>
        </a:p>
      </dsp:txBody>
      <dsp:txXfrm>
        <a:off x="0" y="594247"/>
        <a:ext cx="4062175" cy="565771"/>
      </dsp:txXfrm>
    </dsp:sp>
    <dsp:sp modelId="{FFC5F591-FA14-4A0E-9BB0-6D0D67859B6B}">
      <dsp:nvSpPr>
        <dsp:cNvPr id="0" name=""/>
        <dsp:cNvSpPr/>
      </dsp:nvSpPr>
      <dsp:spPr>
        <a:xfrm rot="5400000">
          <a:off x="7446689" y="-2139630"/>
          <a:ext cx="452616" cy="72216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Слепые</a:t>
          </a:r>
          <a:endParaRPr lang="ru-RU" sz="1900" kern="1200"/>
        </a:p>
      </dsp:txBody>
      <dsp:txXfrm rot="5400000">
        <a:off x="7446689" y="-2139630"/>
        <a:ext cx="452616" cy="7221644"/>
      </dsp:txXfrm>
    </dsp:sp>
    <dsp:sp modelId="{0AE024C1-D598-4EE9-9F4E-342803E73F72}">
      <dsp:nvSpPr>
        <dsp:cNvPr id="0" name=""/>
        <dsp:cNvSpPr/>
      </dsp:nvSpPr>
      <dsp:spPr>
        <a:xfrm>
          <a:off x="0" y="1188306"/>
          <a:ext cx="4062175" cy="5657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III</a:t>
          </a:r>
          <a:endParaRPr lang="ru-RU" sz="2800" kern="1200" dirty="0"/>
        </a:p>
      </dsp:txBody>
      <dsp:txXfrm>
        <a:off x="0" y="1188306"/>
        <a:ext cx="4062175" cy="565771"/>
      </dsp:txXfrm>
    </dsp:sp>
    <dsp:sp modelId="{BB7BC0BA-EB1B-497B-8D27-D1B3EC04C1E5}">
      <dsp:nvSpPr>
        <dsp:cNvPr id="0" name=""/>
        <dsp:cNvSpPr/>
      </dsp:nvSpPr>
      <dsp:spPr>
        <a:xfrm rot="5400000">
          <a:off x="7446689" y="-1545570"/>
          <a:ext cx="452616" cy="72216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Слабовидящие</a:t>
          </a:r>
          <a:endParaRPr lang="ru-RU" sz="1900" kern="1200"/>
        </a:p>
      </dsp:txBody>
      <dsp:txXfrm rot="5400000">
        <a:off x="7446689" y="-1545570"/>
        <a:ext cx="452616" cy="7221644"/>
      </dsp:txXfrm>
    </dsp:sp>
    <dsp:sp modelId="{180C5E57-1B9D-45C4-9FE2-FCCD2AC08DAA}">
      <dsp:nvSpPr>
        <dsp:cNvPr id="0" name=""/>
        <dsp:cNvSpPr/>
      </dsp:nvSpPr>
      <dsp:spPr>
        <a:xfrm>
          <a:off x="0" y="1782366"/>
          <a:ext cx="4062175" cy="5657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IV</a:t>
          </a:r>
          <a:endParaRPr lang="ru-RU" sz="2800" kern="1200" dirty="0"/>
        </a:p>
      </dsp:txBody>
      <dsp:txXfrm>
        <a:off x="0" y="1782366"/>
        <a:ext cx="4062175" cy="565771"/>
      </dsp:txXfrm>
    </dsp:sp>
    <dsp:sp modelId="{796575B4-9FDF-4CD3-9A9F-392373241EB2}">
      <dsp:nvSpPr>
        <dsp:cNvPr id="0" name=""/>
        <dsp:cNvSpPr/>
      </dsp:nvSpPr>
      <dsp:spPr>
        <a:xfrm rot="5400000">
          <a:off x="7446689" y="-951511"/>
          <a:ext cx="452616" cy="72216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 тяжелыми нарушениями речи</a:t>
          </a:r>
          <a:endParaRPr lang="ru-RU" sz="1900" kern="1200"/>
        </a:p>
      </dsp:txBody>
      <dsp:txXfrm rot="5400000">
        <a:off x="7446689" y="-951511"/>
        <a:ext cx="452616" cy="7221644"/>
      </dsp:txXfrm>
    </dsp:sp>
    <dsp:sp modelId="{8089DC3C-9532-42AB-87E4-BFAA1696C465}">
      <dsp:nvSpPr>
        <dsp:cNvPr id="0" name=""/>
        <dsp:cNvSpPr/>
      </dsp:nvSpPr>
      <dsp:spPr>
        <a:xfrm>
          <a:off x="0" y="2376425"/>
          <a:ext cx="4062175" cy="5657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</a:t>
          </a:r>
          <a:endParaRPr lang="ru-RU" sz="2800" kern="1200" dirty="0"/>
        </a:p>
      </dsp:txBody>
      <dsp:txXfrm>
        <a:off x="0" y="2376425"/>
        <a:ext cx="4062175" cy="565771"/>
      </dsp:txXfrm>
    </dsp:sp>
    <dsp:sp modelId="{039D88DC-27DF-46D7-8389-1F9592D3F09E}">
      <dsp:nvSpPr>
        <dsp:cNvPr id="0" name=""/>
        <dsp:cNvSpPr/>
      </dsp:nvSpPr>
      <dsp:spPr>
        <a:xfrm rot="5400000">
          <a:off x="7446689" y="-357451"/>
          <a:ext cx="452616" cy="72216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 нарушением опорно-двигательного аппарата</a:t>
          </a:r>
          <a:endParaRPr lang="ru-RU" sz="1900" kern="1200"/>
        </a:p>
      </dsp:txBody>
      <dsp:txXfrm rot="5400000">
        <a:off x="7446689" y="-357451"/>
        <a:ext cx="452616" cy="7221644"/>
      </dsp:txXfrm>
    </dsp:sp>
    <dsp:sp modelId="{A83D1DC6-D653-4EB0-8604-CB8EE9AAE1B4}">
      <dsp:nvSpPr>
        <dsp:cNvPr id="0" name=""/>
        <dsp:cNvSpPr/>
      </dsp:nvSpPr>
      <dsp:spPr>
        <a:xfrm>
          <a:off x="0" y="2970485"/>
          <a:ext cx="4062175" cy="565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</a:t>
          </a:r>
          <a:endParaRPr lang="ru-RU" sz="2800" kern="1200" dirty="0"/>
        </a:p>
      </dsp:txBody>
      <dsp:txXfrm>
        <a:off x="0" y="2970485"/>
        <a:ext cx="4062175" cy="565771"/>
      </dsp:txXfrm>
    </dsp:sp>
    <dsp:sp modelId="{31AF64BC-BA27-44B5-9C80-043204F322EC}">
      <dsp:nvSpPr>
        <dsp:cNvPr id="0" name=""/>
        <dsp:cNvSpPr/>
      </dsp:nvSpPr>
      <dsp:spPr>
        <a:xfrm rot="5400000">
          <a:off x="7446689" y="236608"/>
          <a:ext cx="452616" cy="72216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 задержкой психического развития</a:t>
          </a:r>
          <a:endParaRPr lang="ru-RU" sz="1900" kern="1200"/>
        </a:p>
      </dsp:txBody>
      <dsp:txXfrm rot="5400000">
        <a:off x="7446689" y="236608"/>
        <a:ext cx="452616" cy="7221644"/>
      </dsp:txXfrm>
    </dsp:sp>
    <dsp:sp modelId="{4CB3BDB4-10D2-46DD-80EB-98740AEB1D13}">
      <dsp:nvSpPr>
        <dsp:cNvPr id="0" name=""/>
        <dsp:cNvSpPr/>
      </dsp:nvSpPr>
      <dsp:spPr>
        <a:xfrm>
          <a:off x="0" y="3564544"/>
          <a:ext cx="4062175" cy="565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VII</a:t>
          </a:r>
          <a:endParaRPr lang="ru-RU" sz="2800" kern="1200" dirty="0"/>
        </a:p>
      </dsp:txBody>
      <dsp:txXfrm>
        <a:off x="0" y="3564544"/>
        <a:ext cx="4062175" cy="565771"/>
      </dsp:txXfrm>
    </dsp:sp>
    <dsp:sp modelId="{2B753006-69FE-41B7-AB68-E158E0A5C423}">
      <dsp:nvSpPr>
        <dsp:cNvPr id="0" name=""/>
        <dsp:cNvSpPr/>
      </dsp:nvSpPr>
      <dsp:spPr>
        <a:xfrm rot="5400000">
          <a:off x="7446689" y="830667"/>
          <a:ext cx="452616" cy="72216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 умственной отсталостью (интеллектуальной недостаточностью)</a:t>
          </a:r>
          <a:endParaRPr lang="ru-RU" sz="1900" kern="1200"/>
        </a:p>
      </dsp:txBody>
      <dsp:txXfrm rot="5400000">
        <a:off x="7446689" y="830667"/>
        <a:ext cx="452616" cy="7221644"/>
      </dsp:txXfrm>
    </dsp:sp>
    <dsp:sp modelId="{3F9D6394-E703-4C77-B98A-FE800A36CF23}">
      <dsp:nvSpPr>
        <dsp:cNvPr id="0" name=""/>
        <dsp:cNvSpPr/>
      </dsp:nvSpPr>
      <dsp:spPr>
        <a:xfrm>
          <a:off x="0" y="4158604"/>
          <a:ext cx="4062175" cy="5657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VIII</a:t>
          </a:r>
          <a:endParaRPr lang="ru-RU" sz="2800" kern="1200" dirty="0"/>
        </a:p>
      </dsp:txBody>
      <dsp:txXfrm>
        <a:off x="0" y="4158604"/>
        <a:ext cx="4062175" cy="5657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15293-EFC1-4347-88FB-F488A2F53D5E}">
      <dsp:nvSpPr>
        <dsp:cNvPr id="0" name=""/>
        <dsp:cNvSpPr/>
      </dsp:nvSpPr>
      <dsp:spPr>
        <a:xfrm>
          <a:off x="0" y="22680"/>
          <a:ext cx="10058399" cy="3977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состояние задержанного или неполного развития психики, которое, в первую очередь, характеризуется нарушением способностей, проявляющихся в период созревания и обеспечивающих общий уровень интеллектуальности, т. е. когнитивных, речевых, моторных и социальных способностей</a:t>
          </a:r>
          <a:endParaRPr lang="ru-RU" sz="3400" kern="1200" dirty="0"/>
        </a:p>
      </dsp:txBody>
      <dsp:txXfrm>
        <a:off x="0" y="22680"/>
        <a:ext cx="10058399" cy="39779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03CC96-C850-47D5-A415-CE314F73C3A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31C8A-BB25-41E1-9BEB-F26AD0752AEB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Слабость абстрактного мышления</a:t>
          </a:r>
          <a:endParaRPr lang="ru-RU" sz="2400" kern="1200"/>
        </a:p>
      </dsp:txBody>
      <dsp:txXfrm>
        <a:off x="350606" y="229141"/>
        <a:ext cx="10105268" cy="458108"/>
      </dsp:txXfrm>
    </dsp:sp>
    <dsp:sp modelId="{B4DF9663-8142-418E-B184-87685AC0F7F5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F6915-A146-4602-9CE6-FCEEC3ACC170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Незрелость личности</a:t>
          </a:r>
          <a:endParaRPr lang="ru-RU" sz="2400" kern="1200"/>
        </a:p>
      </dsp:txBody>
      <dsp:txXfrm>
        <a:off x="727432" y="916217"/>
        <a:ext cx="9728442" cy="458108"/>
      </dsp:txXfrm>
    </dsp:sp>
    <dsp:sp modelId="{9634026C-2FA7-41D0-80D0-0511846330BC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D90EE-3F6B-424B-A6B5-CABFFC2EEFAA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Психическое недоразвитие</a:t>
          </a:r>
          <a:endParaRPr lang="ru-RU" sz="2400" kern="1200"/>
        </a:p>
      </dsp:txBody>
      <dsp:txXfrm>
        <a:off x="899745" y="1603293"/>
        <a:ext cx="9556129" cy="458108"/>
      </dsp:txXfrm>
    </dsp:sp>
    <dsp:sp modelId="{CEC5BD4F-B0A4-4809-9C12-95D440479A63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2C231-EC06-43D0-8AB1-15D12A3CEA3C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Скудный словарный запас</a:t>
          </a:r>
          <a:endParaRPr lang="ru-RU" sz="2400" kern="1200"/>
        </a:p>
      </dsp:txBody>
      <dsp:txXfrm>
        <a:off x="899745" y="2289935"/>
        <a:ext cx="9556129" cy="458108"/>
      </dsp:txXfrm>
    </dsp:sp>
    <dsp:sp modelId="{D9EABBD5-D227-4E69-8511-A5C93D37FC2B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92CBA-E126-43F6-BA51-85A8F71209B2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Нарушено мышление</a:t>
          </a:r>
          <a:endParaRPr lang="ru-RU" sz="2400" kern="1200"/>
        </a:p>
      </dsp:txBody>
      <dsp:txXfrm>
        <a:off x="727432" y="2977011"/>
        <a:ext cx="9728442" cy="458108"/>
      </dsp:txXfrm>
    </dsp:sp>
    <dsp:sp modelId="{3483EB68-6D4F-4F16-B1B6-2D1B4610920D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54E3D-CB81-48E4-AE02-720EC565EDC9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Нарушение эмоциональной сферы</a:t>
          </a:r>
          <a:endParaRPr lang="ru-RU" sz="2400" kern="1200"/>
        </a:p>
      </dsp:txBody>
      <dsp:txXfrm>
        <a:off x="350606" y="3664087"/>
        <a:ext cx="10105268" cy="458108"/>
      </dsp:txXfrm>
    </dsp:sp>
    <dsp:sp modelId="{C0C94867-99B1-47E3-A51E-20360875F25C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654C8-2984-47FC-9DE8-0C17B77B656D}">
      <dsp:nvSpPr>
        <dsp:cNvPr id="0" name=""/>
        <dsp:cNvSpPr/>
      </dsp:nvSpPr>
      <dsp:spPr>
        <a:xfrm>
          <a:off x="3067499" y="2397"/>
          <a:ext cx="680120" cy="6801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E40417-6017-49E0-96B9-C9C917678F65}">
      <dsp:nvSpPr>
        <dsp:cNvPr id="0" name=""/>
        <dsp:cNvSpPr/>
      </dsp:nvSpPr>
      <dsp:spPr>
        <a:xfrm>
          <a:off x="3434140" y="2397"/>
          <a:ext cx="3575530" cy="6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активизировать самостоятельную познавательную деятельность детей;</a:t>
          </a:r>
          <a:endParaRPr lang="ru-RU" sz="1600" kern="1200" dirty="0"/>
        </a:p>
      </dsp:txBody>
      <dsp:txXfrm>
        <a:off x="3434140" y="2397"/>
        <a:ext cx="3575530" cy="680120"/>
      </dsp:txXfrm>
    </dsp:sp>
    <dsp:sp modelId="{25FE1D47-9082-405E-BC82-90286C85574F}">
      <dsp:nvSpPr>
        <dsp:cNvPr id="0" name=""/>
        <dsp:cNvSpPr/>
      </dsp:nvSpPr>
      <dsp:spPr>
        <a:xfrm>
          <a:off x="3054209" y="682517"/>
          <a:ext cx="680120" cy="6801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C5F4EC-C213-46DB-8D4A-C156D00E4752}">
      <dsp:nvSpPr>
        <dsp:cNvPr id="0" name=""/>
        <dsp:cNvSpPr/>
      </dsp:nvSpPr>
      <dsp:spPr>
        <a:xfrm>
          <a:off x="3394269" y="682517"/>
          <a:ext cx="3628690" cy="6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осваивать детьми окружающую действительность, всесторонне изучать ее;</a:t>
          </a:r>
          <a:endParaRPr lang="ru-RU" sz="1600" kern="1200" dirty="0"/>
        </a:p>
      </dsp:txBody>
      <dsp:txXfrm>
        <a:off x="3394269" y="682517"/>
        <a:ext cx="3628690" cy="680120"/>
      </dsp:txXfrm>
    </dsp:sp>
    <dsp:sp modelId="{329AE070-5216-40DF-891A-2BC1042061F5}">
      <dsp:nvSpPr>
        <dsp:cNvPr id="0" name=""/>
        <dsp:cNvSpPr/>
      </dsp:nvSpPr>
      <dsp:spPr>
        <a:xfrm>
          <a:off x="3054209" y="1362637"/>
          <a:ext cx="680120" cy="6801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8A67C9-BF9A-403C-BF1F-E5374F96D792}">
      <dsp:nvSpPr>
        <dsp:cNvPr id="0" name=""/>
        <dsp:cNvSpPr/>
      </dsp:nvSpPr>
      <dsp:spPr>
        <a:xfrm>
          <a:off x="3394269" y="1362637"/>
          <a:ext cx="3628690" cy="6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способствовать развитию творческих способностей детей;</a:t>
          </a:r>
          <a:endParaRPr lang="ru-RU" sz="1600" kern="1200" dirty="0"/>
        </a:p>
      </dsp:txBody>
      <dsp:txXfrm>
        <a:off x="3394269" y="1362637"/>
        <a:ext cx="3628690" cy="680120"/>
      </dsp:txXfrm>
    </dsp:sp>
    <dsp:sp modelId="{298902A0-2C36-4E79-BEB7-737FB6003B89}">
      <dsp:nvSpPr>
        <dsp:cNvPr id="0" name=""/>
        <dsp:cNvSpPr/>
      </dsp:nvSpPr>
      <dsp:spPr>
        <a:xfrm>
          <a:off x="3054209" y="2042758"/>
          <a:ext cx="680120" cy="6801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A54755-6A33-43EA-BE65-46D4B3699C08}">
      <dsp:nvSpPr>
        <dsp:cNvPr id="0" name=""/>
        <dsp:cNvSpPr/>
      </dsp:nvSpPr>
      <dsp:spPr>
        <a:xfrm>
          <a:off x="3394269" y="2042758"/>
          <a:ext cx="3628690" cy="6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развивать все психические функции и познавательную деятельность детей;</a:t>
          </a:r>
          <a:endParaRPr lang="ru-RU" sz="1600" kern="1200" dirty="0"/>
        </a:p>
      </dsp:txBody>
      <dsp:txXfrm>
        <a:off x="3394269" y="2042758"/>
        <a:ext cx="3628690" cy="680120"/>
      </dsp:txXfrm>
    </dsp:sp>
    <dsp:sp modelId="{0785E4E5-FCF3-40BC-B4CE-C7BA0E172879}">
      <dsp:nvSpPr>
        <dsp:cNvPr id="0" name=""/>
        <dsp:cNvSpPr/>
      </dsp:nvSpPr>
      <dsp:spPr>
        <a:xfrm>
          <a:off x="3054209" y="2722878"/>
          <a:ext cx="680120" cy="68012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AB8CFA-FC75-4E54-B121-269DE9856E6D}">
      <dsp:nvSpPr>
        <dsp:cNvPr id="0" name=""/>
        <dsp:cNvSpPr/>
      </dsp:nvSpPr>
      <dsp:spPr>
        <a:xfrm>
          <a:off x="3394269" y="2722878"/>
          <a:ext cx="3628690" cy="6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развивать индивидуальные особенности учащихся, их самостоятельность;</a:t>
          </a:r>
          <a:endParaRPr lang="ru-RU" sz="1600" kern="1200" dirty="0"/>
        </a:p>
      </dsp:txBody>
      <dsp:txXfrm>
        <a:off x="3394269" y="2722878"/>
        <a:ext cx="3628690" cy="680120"/>
      </dsp:txXfrm>
    </dsp:sp>
    <dsp:sp modelId="{B36C7BBF-EF3F-4EC9-A432-2E2A99C82B80}">
      <dsp:nvSpPr>
        <dsp:cNvPr id="0" name=""/>
        <dsp:cNvSpPr/>
      </dsp:nvSpPr>
      <dsp:spPr>
        <a:xfrm>
          <a:off x="3054209" y="3402998"/>
          <a:ext cx="680120" cy="6801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986BD1-73FF-4635-AF8A-28E9C3B6AE8C}">
      <dsp:nvSpPr>
        <dsp:cNvPr id="0" name=""/>
        <dsp:cNvSpPr/>
      </dsp:nvSpPr>
      <dsp:spPr>
        <a:xfrm>
          <a:off x="3394269" y="3402998"/>
          <a:ext cx="3628690" cy="6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воспитать у детей правильное поведение;</a:t>
          </a:r>
          <a:endParaRPr lang="ru-RU" sz="1600" kern="1200" dirty="0"/>
        </a:p>
      </dsp:txBody>
      <dsp:txXfrm>
        <a:off x="3394269" y="3402998"/>
        <a:ext cx="3628690" cy="680120"/>
      </dsp:txXfrm>
    </dsp:sp>
    <dsp:sp modelId="{0C947E20-43A8-4731-B0CC-49753FD2A219}">
      <dsp:nvSpPr>
        <dsp:cNvPr id="0" name=""/>
        <dsp:cNvSpPr/>
      </dsp:nvSpPr>
      <dsp:spPr>
        <a:xfrm>
          <a:off x="3054209" y="4083119"/>
          <a:ext cx="680120" cy="6801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418D3A-3853-4E0B-88EC-7CFD9950F4AD}">
      <dsp:nvSpPr>
        <dsp:cNvPr id="0" name=""/>
        <dsp:cNvSpPr/>
      </dsp:nvSpPr>
      <dsp:spPr>
        <a:xfrm>
          <a:off x="3394269" y="4083119"/>
          <a:ext cx="3628690" cy="6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эмоционально и коммуникативно развивать детей;                  </a:t>
          </a:r>
          <a:endParaRPr lang="ru-RU" sz="1600" kern="1200" dirty="0"/>
        </a:p>
      </dsp:txBody>
      <dsp:txXfrm>
        <a:off x="3394269" y="4083119"/>
        <a:ext cx="3628690" cy="680120"/>
      </dsp:txXfrm>
    </dsp:sp>
    <dsp:sp modelId="{35226B78-CACD-467B-AC3D-FA5F13693C56}">
      <dsp:nvSpPr>
        <dsp:cNvPr id="0" name=""/>
        <dsp:cNvSpPr/>
      </dsp:nvSpPr>
      <dsp:spPr>
        <a:xfrm>
          <a:off x="3054209" y="4763239"/>
          <a:ext cx="680120" cy="6801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9675EF-E189-432A-BD30-CB12563CCC54}">
      <dsp:nvSpPr>
        <dsp:cNvPr id="0" name=""/>
        <dsp:cNvSpPr/>
      </dsp:nvSpPr>
      <dsp:spPr>
        <a:xfrm>
          <a:off x="3394269" y="4763239"/>
          <a:ext cx="3628690" cy="6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 адаптировать детей и интегрировать этих лиц в общество;  </a:t>
          </a:r>
          <a:endParaRPr lang="ru-RU" sz="1600" kern="1200" dirty="0"/>
        </a:p>
      </dsp:txBody>
      <dsp:txXfrm>
        <a:off x="3394269" y="4763239"/>
        <a:ext cx="3628690" cy="6801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C3F3F6-9181-4FB4-8592-0A91E2D849C5}">
      <dsp:nvSpPr>
        <dsp:cNvPr id="0" name=""/>
        <dsp:cNvSpPr/>
      </dsp:nvSpPr>
      <dsp:spPr>
        <a:xfrm>
          <a:off x="0" y="150354"/>
          <a:ext cx="6147046" cy="36882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/>
            <a:t>Использование </a:t>
          </a:r>
          <a:r>
            <a:rPr lang="ru-RU" sz="3100" b="1" i="1" kern="1200" smtClean="0"/>
            <a:t> </a:t>
          </a:r>
          <a:r>
            <a:rPr lang="ru-RU" sz="3100" b="1" kern="1200" smtClean="0"/>
            <a:t>проектной деятельности  в работе с детьми с умственной отсталостью  будет способствовать  развитию разных направлений, а самое главное социализации детей с умственной отсталостью.</a:t>
          </a:r>
          <a:endParaRPr lang="ru-RU" sz="3100" kern="1200"/>
        </a:p>
      </dsp:txBody>
      <dsp:txXfrm>
        <a:off x="0" y="150354"/>
        <a:ext cx="6147046" cy="368822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E225C3-E8BF-4396-AFA4-13635BE4E569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44690" y="146350"/>
        <a:ext cx="964603" cy="675222"/>
      </dsp:txXfrm>
    </dsp:sp>
    <dsp:sp modelId="{8536775A-ECCA-4ED4-A4D8-064A0C681A6B}">
      <dsp:nvSpPr>
        <dsp:cNvPr id="0" name=""/>
        <dsp:cNvSpPr/>
      </dsp:nvSpPr>
      <dsp:spPr>
        <a:xfrm rot="5400000">
          <a:off x="5281915" y="-4605033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создание благоприятных условий для формирования у обучающихся ценностного отношения к ЗОЖ, как к одному из главных путей в достижении успеха;</a:t>
          </a:r>
          <a:endParaRPr lang="ru-RU" sz="1900" kern="1200"/>
        </a:p>
      </dsp:txBody>
      <dsp:txXfrm rot="5400000">
        <a:off x="5281915" y="-4605033"/>
        <a:ext cx="626992" cy="9840377"/>
      </dsp:txXfrm>
    </dsp:sp>
    <dsp:sp modelId="{8A3A37F9-6C02-4768-BC7B-486D65ECC644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44690" y="992203"/>
        <a:ext cx="964603" cy="675222"/>
      </dsp:txXfrm>
    </dsp:sp>
    <dsp:sp modelId="{7B6BF4A0-3CF2-4922-AB51-F999C89EB795}">
      <dsp:nvSpPr>
        <dsp:cNvPr id="0" name=""/>
        <dsp:cNvSpPr/>
      </dsp:nvSpPr>
      <dsp:spPr>
        <a:xfrm rot="5400000">
          <a:off x="5281915" y="-3759179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воспитание активной жизненной позиции, ответственное отношение к своему здоровью;</a:t>
          </a:r>
          <a:endParaRPr lang="ru-RU" sz="1900" kern="1200"/>
        </a:p>
      </dsp:txBody>
      <dsp:txXfrm rot="5400000">
        <a:off x="5281915" y="-3759179"/>
        <a:ext cx="626992" cy="9840377"/>
      </dsp:txXfrm>
    </dsp:sp>
    <dsp:sp modelId="{5A5EAC89-3A8D-457A-9DFB-FBE13FAC2558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44690" y="1838057"/>
        <a:ext cx="964603" cy="675222"/>
      </dsp:txXfrm>
    </dsp:sp>
    <dsp:sp modelId="{81B41D26-D430-46BC-87B1-40682EEA569A}">
      <dsp:nvSpPr>
        <dsp:cNvPr id="0" name=""/>
        <dsp:cNvSpPr/>
      </dsp:nvSpPr>
      <dsp:spPr>
        <a:xfrm rot="5400000">
          <a:off x="5281915" y="-2913325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сохранение и укрепление физического здоровья обучающихся;</a:t>
          </a:r>
          <a:endParaRPr lang="ru-RU" sz="1900" kern="1200"/>
        </a:p>
      </dsp:txBody>
      <dsp:txXfrm rot="5400000">
        <a:off x="5281915" y="-2913325"/>
        <a:ext cx="626992" cy="9840377"/>
      </dsp:txXfrm>
    </dsp:sp>
    <dsp:sp modelId="{9DB3A42A-7142-4EBC-A557-D370DD7EE7D1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44690" y="2683911"/>
        <a:ext cx="964603" cy="675222"/>
      </dsp:txXfrm>
    </dsp:sp>
    <dsp:sp modelId="{8646A52C-E7CE-4E8A-8272-B0C61D25AE9F}">
      <dsp:nvSpPr>
        <dsp:cNvPr id="0" name=""/>
        <dsp:cNvSpPr/>
      </dsp:nvSpPr>
      <dsp:spPr>
        <a:xfrm rot="5400000">
          <a:off x="5281915" y="-2067471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популяризация преимуществ ЗОЖ;</a:t>
          </a:r>
          <a:endParaRPr lang="ru-RU" sz="1900" kern="1200"/>
        </a:p>
      </dsp:txBody>
      <dsp:txXfrm rot="5400000">
        <a:off x="5281915" y="-2067471"/>
        <a:ext cx="626992" cy="9840377"/>
      </dsp:txXfrm>
    </dsp:sp>
    <dsp:sp modelId="{1DC69378-5D62-4D63-B326-44AEF57726FE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44690" y="3529765"/>
        <a:ext cx="964603" cy="675222"/>
      </dsp:txXfrm>
    </dsp:sp>
    <dsp:sp modelId="{C7F5DC3A-2313-44E7-B6FA-2CC8FB9D698B}">
      <dsp:nvSpPr>
        <dsp:cNvPr id="0" name=""/>
        <dsp:cNvSpPr/>
      </dsp:nvSpPr>
      <dsp:spPr>
        <a:xfrm rot="5400000">
          <a:off x="5281915" y="-1221617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внедрение инновационных технологий по профилактике вредных привычек и пропаганде здорового образа жизни.</a:t>
          </a:r>
          <a:endParaRPr lang="ru-RU" sz="1900" kern="1200"/>
        </a:p>
      </dsp:txBody>
      <dsp:txXfrm rot="5400000">
        <a:off x="5281915" y="-1221617"/>
        <a:ext cx="626992" cy="984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970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17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0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82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714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55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63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8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33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62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E50371-75FA-4BDC-BE93-9992D672497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EBF932-2DA7-4AA3-B2C9-1AFCC965D2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26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498" y="1922106"/>
            <a:ext cx="11237167" cy="2252663"/>
          </a:xfrm>
        </p:spPr>
        <p:txBody>
          <a:bodyPr>
            <a:noAutofit/>
          </a:bodyPr>
          <a:lstStyle/>
          <a:p>
            <a:r>
              <a:rPr lang="ru-RU" sz="6600" dirty="0" smtClean="0"/>
              <a:t>Проектная деятельность на уроках ОБЖ как один из способов воспитания обучающихся с ОВЗ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1665" y="457746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Преподаватель – организатор основ безопасности жизнедеятельности</a:t>
            </a:r>
          </a:p>
          <a:p>
            <a:pPr algn="r"/>
            <a:r>
              <a:rPr lang="ru-RU" dirty="0" smtClean="0"/>
              <a:t>Силантьева Олеся Алексеевна</a:t>
            </a:r>
          </a:p>
          <a:p>
            <a:pPr algn="r"/>
            <a:r>
              <a:rPr lang="ru-RU" dirty="0" smtClean="0"/>
              <a:t>ГБОУ школа № 502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65" y="4481424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0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523593793269033493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86641" y="187203"/>
            <a:ext cx="11459157" cy="62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4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такие люди с ОВЗ?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491532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46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50" y="-86622"/>
            <a:ext cx="10058400" cy="1450757"/>
          </a:xfrm>
        </p:spPr>
        <p:txBody>
          <a:bodyPr/>
          <a:lstStyle/>
          <a:p>
            <a:r>
              <a:rPr lang="ru-RU" dirty="0" smtClean="0"/>
              <a:t>Виды ОВЗ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3072457"/>
              </p:ext>
            </p:extLst>
          </p:nvPr>
        </p:nvGraphicFramePr>
        <p:xfrm>
          <a:off x="304800" y="1364135"/>
          <a:ext cx="11283820" cy="472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828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Умственная отсталость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573161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137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Психолого – педагогические особенности </a:t>
            </a:r>
            <a:r>
              <a:rPr lang="ru-RU" dirty="0" smtClean="0"/>
              <a:t>обучающихся </a:t>
            </a:r>
            <a:r>
              <a:rPr lang="ru-RU" dirty="0"/>
              <a:t>с интеллектуальной недостаточностью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2979731"/>
              </p:ext>
            </p:extLst>
          </p:nvPr>
        </p:nvGraphicFramePr>
        <p:xfrm>
          <a:off x="0" y="18860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951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558" y="230619"/>
            <a:ext cx="7067005" cy="1450757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Проекты помогают: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1457922"/>
              </p:ext>
            </p:extLst>
          </p:nvPr>
        </p:nvGraphicFramePr>
        <p:xfrm>
          <a:off x="-1547948" y="894149"/>
          <a:ext cx="9898846" cy="5445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817167316"/>
              </p:ext>
            </p:extLst>
          </p:nvPr>
        </p:nvGraphicFramePr>
        <p:xfrm>
          <a:off x="5656083" y="1698832"/>
          <a:ext cx="6147046" cy="398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0448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«с заботой о здоровье»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05"/>
          <a:stretch/>
        </p:blipFill>
        <p:spPr>
          <a:xfrm>
            <a:off x="4025412" y="1872775"/>
            <a:ext cx="3729404" cy="40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8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-109323"/>
            <a:ext cx="10058400" cy="1450757"/>
          </a:xfrm>
        </p:spPr>
        <p:txBody>
          <a:bodyPr/>
          <a:lstStyle/>
          <a:p>
            <a:r>
              <a:rPr lang="ru-RU" dirty="0" smtClean="0"/>
              <a:t>С заботой о здоровье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0060777"/>
              </p:ext>
            </p:extLst>
          </p:nvPr>
        </p:nvGraphicFramePr>
        <p:xfrm>
          <a:off x="257175" y="14559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437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92" y="98066"/>
            <a:ext cx="6048238" cy="1450757"/>
          </a:xfrm>
        </p:spPr>
        <p:txBody>
          <a:bodyPr/>
          <a:lstStyle/>
          <a:p>
            <a:r>
              <a:rPr lang="ru-RU" dirty="0" smtClean="0"/>
              <a:t>С заботой о здоровье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8242" y="3084217"/>
            <a:ext cx="2486920" cy="3179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685" y="543892"/>
            <a:ext cx="2268185" cy="33135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431" y="3093601"/>
            <a:ext cx="2377882" cy="3170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29" y="1794536"/>
            <a:ext cx="4641130" cy="348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685" y="4047392"/>
            <a:ext cx="2042746" cy="2042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1375" y="442545"/>
            <a:ext cx="2350477" cy="2350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8564" y="1387114"/>
            <a:ext cx="2551616" cy="17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2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300</Words>
  <Application>Microsoft Office PowerPoint</Application>
  <PresentationFormat>Произвольный</PresentationFormat>
  <Paragraphs>50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Проектная деятельность на уроках ОБЖ как один из способов воспитания обучающихся с ОВЗ</vt:lpstr>
      <vt:lpstr>Кто такие люди с ОВЗ?</vt:lpstr>
      <vt:lpstr>Виды ОВЗ</vt:lpstr>
      <vt:lpstr>Умственная отсталость</vt:lpstr>
      <vt:lpstr>Психолого – педагогические особенности обучающихся с интеллектуальной недостаточностью </vt:lpstr>
      <vt:lpstr>Проекты помогают: </vt:lpstr>
      <vt:lpstr>Проект «с заботой о здоровье»</vt:lpstr>
      <vt:lpstr>С заботой о здоровье</vt:lpstr>
      <vt:lpstr>С заботой о здоровье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через проектную деятельность обучающихся с ОВЗ</dc:title>
  <dc:creator>Олеся Силантьева</dc:creator>
  <cp:lastModifiedBy>K16Aser</cp:lastModifiedBy>
  <cp:revision>19</cp:revision>
  <dcterms:created xsi:type="dcterms:W3CDTF">2022-11-27T16:32:08Z</dcterms:created>
  <dcterms:modified xsi:type="dcterms:W3CDTF">2023-06-05T07:49:33Z</dcterms:modified>
</cp:coreProperties>
</file>